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256" r:id="rId2"/>
    <p:sldId id="265" r:id="rId3"/>
    <p:sldId id="266" r:id="rId4"/>
    <p:sldId id="268" r:id="rId5"/>
    <p:sldId id="269" r:id="rId6"/>
    <p:sldId id="287" r:id="rId7"/>
    <p:sldId id="271" r:id="rId8"/>
    <p:sldId id="270" r:id="rId9"/>
    <p:sldId id="272" r:id="rId10"/>
    <p:sldId id="273" r:id="rId11"/>
    <p:sldId id="284" r:id="rId12"/>
    <p:sldId id="285" r:id="rId13"/>
    <p:sldId id="286" r:id="rId14"/>
    <p:sldId id="260" r:id="rId15"/>
    <p:sldId id="263" r:id="rId16"/>
    <p:sldId id="278" r:id="rId17"/>
    <p:sldId id="279" r:id="rId18"/>
    <p:sldId id="280" r:id="rId19"/>
    <p:sldId id="281" r:id="rId20"/>
    <p:sldId id="282" r:id="rId21"/>
    <p:sldId id="283" r:id="rId22"/>
    <p:sldId id="277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1" autoAdjust="0"/>
  </p:normalViewPr>
  <p:slideViewPr>
    <p:cSldViewPr snapToGrid="0">
      <p:cViewPr varScale="1">
        <p:scale>
          <a:sx n="91" d="100"/>
          <a:sy n="91" d="100"/>
        </p:scale>
        <p:origin x="70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D8E11-920B-48E3-96BB-9D68AF30DE1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B99E-49C4-4143-A905-FDED6B66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AB99E-49C4-4143-A905-FDED6B6650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484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485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20486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7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8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9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0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5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0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5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7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3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38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20539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0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1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2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43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20544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5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6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4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4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7447F1-90F9-4CF5-8006-ACB5CB4FEA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07E7D-9C1C-4493-82ED-20EEAF29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6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3EE6B-69AD-4F16-B3C0-1C9DA2C8C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7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BC65B3-97D5-404F-9226-F7229D53D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78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D993399-E169-44C8-A436-C92A2735B790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981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57DD8-3BD4-485E-97E0-FC2E4527B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54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CB46-1845-4B0C-93C0-C29EC7B51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72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B074D-8705-469D-9A0D-50315E9C0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70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E00B1-99D9-47A2-BD7D-D3606849F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62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850CC-E1F8-4F4A-9D41-DA296BD58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19ACB-5AF0-4E25-A237-730EC3F0D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B74A-2164-4581-AC15-6920C0914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5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2C88D-0656-44F8-A425-471214BF4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52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9460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946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83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948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51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1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951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1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2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2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52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952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9ADA3C-C225-4286-A641-871DC851F9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12" Type="http://schemas.openxmlformats.org/officeDocument/2006/relationships/image" Target="../media/image3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7.png"/><Relationship Id="rId5" Type="http://schemas.openxmlformats.org/officeDocument/2006/relationships/image" Target="../media/image310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13.png"/><Relationship Id="rId9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688" y="2130425"/>
            <a:ext cx="7656512" cy="1470025"/>
          </a:xfrm>
        </p:spPr>
        <p:txBody>
          <a:bodyPr/>
          <a:lstStyle/>
          <a:p>
            <a:r>
              <a:rPr lang="en-US" altLang="en-US"/>
              <a:t>Motion</a:t>
            </a:r>
            <a:br>
              <a:rPr lang="en-US" altLang="en-US"/>
            </a:br>
            <a:r>
              <a:rPr lang="en-US" altLang="en-US" sz="3200"/>
              <a:t>in Two Dimensions</a:t>
            </a:r>
            <a:endParaRPr lang="en-US" altLang="en-US"/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33463" y="4756150"/>
            <a:ext cx="6400800" cy="1752600"/>
          </a:xfrm>
        </p:spPr>
        <p:txBody>
          <a:bodyPr/>
          <a:lstStyle/>
          <a:p>
            <a:r>
              <a:rPr lang="en-US" altLang="en-US"/>
              <a:t>Chapter 7.2</a:t>
            </a:r>
          </a:p>
        </p:txBody>
      </p:sp>
      <p:pic>
        <p:nvPicPr>
          <p:cNvPr id="2054" name="Picture 6" descr="nhl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96850"/>
            <a:ext cx="398938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921000"/>
            <a:ext cx="4051300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 Calculations (y)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20700" y="1527175"/>
                <a:ext cx="8537575" cy="3708400"/>
              </a:xfrm>
            </p:spPr>
            <p:txBody>
              <a:bodyPr/>
              <a:lstStyle/>
              <a:p>
                <a:r>
                  <a:rPr lang="en-US" altLang="en-US" sz="2400" dirty="0"/>
                  <a:t>Strategy: </a:t>
                </a:r>
              </a:p>
              <a:p>
                <a:pPr lvl="1"/>
                <a:r>
                  <a:rPr lang="en-US" altLang="en-US" sz="2000" dirty="0"/>
                  <a:t>Use reference table to find formulas you can use.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𝑓𝑦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+ ½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1800" baseline="30000" dirty="0"/>
              </a:p>
              <a:p>
                <a:pPr lvl="2"/>
                <a:r>
                  <a:rPr lang="en-US" altLang="en-US" sz="1800" dirty="0"/>
                  <a:t>Note that g has been substituted for a.</a:t>
                </a:r>
              </a:p>
              <a:p>
                <a:pPr lvl="1"/>
                <a:r>
                  <a:rPr lang="en-US" altLang="en-US" sz="2000" dirty="0"/>
                  <a:t>Use known factors such as in this case where the initial velocity in the y-direction is known to be zero to simplify the formulas.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𝑓𝑦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		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baseline="-25000" dirty="0" err="1" smtClean="0">
                        <a:latin typeface="Cambria Math" panose="02040503050406030204" pitchFamily="18" charset="0"/>
                      </a:rPr>
                      <m:t>𝑓𝑦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r>
                  <a:rPr lang="en-US" altLang="en-US" sz="1800" dirty="0"/>
                  <a:t> 	(1)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1800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+ ½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		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= ½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	(2)</a:t>
                </a:r>
              </a:p>
              <a:p>
                <a:pPr lvl="2"/>
                <a:r>
                  <a:rPr lang="en-US" altLang="en-US" sz="1800" dirty="0">
                    <a:solidFill>
                      <a:schemeClr val="tx2"/>
                    </a:solidFill>
                  </a:rPr>
                  <a:t>(Use the second formula (2) first because only time is unknown)</a:t>
                </a:r>
              </a:p>
            </p:txBody>
          </p:sp>
        </mc:Choice>
        <mc:Fallback xmlns="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20700" y="1527175"/>
                <a:ext cx="8537575" cy="3708400"/>
              </a:xfrm>
              <a:blipFill rotWithShape="0">
                <a:blip r:embed="rId3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24" name="Object 2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70263" y="4972050"/>
          <a:ext cx="11287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4972050"/>
                        <a:ext cx="112871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84550" y="5976938"/>
          <a:ext cx="28702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Equation" r:id="rId6" imgW="1447560" imgH="444240" progId="Equation.3">
                  <p:embed/>
                </p:oleObj>
              </mc:Choice>
              <mc:Fallback>
                <p:oleObj name="Equation" r:id="rId6" imgW="1447560" imgH="4442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5976938"/>
                        <a:ext cx="287020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95" name="Line 95"/>
          <p:cNvSpPr>
            <a:spLocks noChangeAspect="1" noChangeShapeType="1"/>
          </p:cNvSpPr>
          <p:nvPr/>
        </p:nvSpPr>
        <p:spPr bwMode="auto">
          <a:xfrm flipV="1">
            <a:off x="2432526" y="4070350"/>
            <a:ext cx="201613" cy="227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96" name="Line 96"/>
          <p:cNvSpPr>
            <a:spLocks noChangeAspect="1" noChangeShapeType="1"/>
          </p:cNvSpPr>
          <p:nvPr/>
        </p:nvSpPr>
        <p:spPr bwMode="auto">
          <a:xfrm flipV="1">
            <a:off x="2378381" y="4397375"/>
            <a:ext cx="201612" cy="227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97" name="AutoShape 97"/>
          <p:cNvSpPr>
            <a:spLocks noChangeArrowheads="1"/>
          </p:cNvSpPr>
          <p:nvPr/>
        </p:nvSpPr>
        <p:spPr bwMode="auto">
          <a:xfrm>
            <a:off x="3758863" y="4124325"/>
            <a:ext cx="1377950" cy="142875"/>
          </a:xfrm>
          <a:prstGeom prst="rightArrow">
            <a:avLst>
              <a:gd name="adj1" fmla="val 50000"/>
              <a:gd name="adj2" fmla="val 24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8" name="AutoShape 98"/>
          <p:cNvSpPr>
            <a:spLocks noChangeArrowheads="1"/>
          </p:cNvSpPr>
          <p:nvPr/>
        </p:nvSpPr>
        <p:spPr bwMode="auto">
          <a:xfrm>
            <a:off x="3782676" y="4419600"/>
            <a:ext cx="1377950" cy="142875"/>
          </a:xfrm>
          <a:prstGeom prst="rightArrow">
            <a:avLst>
              <a:gd name="adj1" fmla="val 50000"/>
              <a:gd name="adj2" fmla="val 24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bldLvl="2"/>
      <p:bldP spid="25695" grpId="0" animBg="1"/>
      <p:bldP spid="25696" grpId="0" animBg="1"/>
      <p:bldP spid="25697" grpId="0" animBg="1"/>
      <p:bldP spid="256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 Calculations (y)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50875" y="1673225"/>
                <a:ext cx="7972425" cy="4854575"/>
              </a:xfrm>
            </p:spPr>
            <p:txBody>
              <a:bodyPr/>
              <a:lstStyle/>
              <a:p>
                <a:r>
                  <a:rPr lang="en-US" altLang="en-US" sz="2800" dirty="0"/>
                  <a:t>Now that we have time, we can use the first formula (1) to find the final velocity.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𝑓𝑦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alt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=(−9.8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)(3.2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)=−31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99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50875" y="1673225"/>
                <a:ext cx="7972425" cy="4854575"/>
              </a:xfrm>
              <a:blipFill>
                <a:blip r:embed="rId2"/>
                <a:stretch>
                  <a:fillRect t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 Calculations (x)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905000"/>
                <a:ext cx="7772400" cy="46672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/>
                  <a:t>Strategy: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/>
                  <a:t>Since you know the time for the vertical(y-direction), you also have it for the x-direction.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000" b="1" dirty="0">
                    <a:solidFill>
                      <a:srgbClr val="FF0000"/>
                    </a:solidFill>
                  </a:rPr>
                  <a:t>NOTE: Time is the only variable that can transition between motion in both the x and y directions.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/>
                  <a:t>Since we ignore air resistance and gravity does not act in the horizontal (x-direction),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/>
                  <a:t>Choose a formula from your reference table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+½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dirty="0"/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i="1" baseline="-2500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/>
                  <a:t>, the formula reduces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=(30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)(3.2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)=96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from the base.</a:t>
                </a:r>
              </a:p>
            </p:txBody>
          </p:sp>
        </mc:Choice>
        <mc:Fallback>
          <p:sp>
            <p:nvSpPr>
              <p:cNvPr id="4096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905000"/>
                <a:ext cx="7772400" cy="4667250"/>
              </a:xfrm>
              <a:blipFill>
                <a:blip r:embed="rId2"/>
                <a:stretch>
                  <a:fillRect t="-235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Finding the Final Speed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)</a:t>
                </a:r>
              </a:p>
            </p:txBody>
          </p:sp>
        </mc:Choice>
        <mc:Fallback xmlns="">
          <p:sp>
            <p:nvSpPr>
              <p:cNvPr id="419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137" b="-2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199" y="1738490"/>
                <a:ext cx="8012289" cy="2989086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We were given the initial x-component of velocity, and since there is no acceleration in the horizontal direction,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𝑓𝑥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In the first part of the problem, we determined the vertical component of velocity at the moment of impact to be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baseline="-25000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−31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We will use the Pythagorean Theorem to solve for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800" i="1" baseline="-25000" dirty="0" err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4198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1738490"/>
                <a:ext cx="8012289" cy="2989086"/>
              </a:xfrm>
              <a:blipFill rotWithShape="0">
                <a:blip r:embed="rId4"/>
                <a:stretch>
                  <a:fillRect t="-2851" r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916425" y="4572000"/>
            <a:ext cx="0" cy="170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rot="16200000">
            <a:off x="1737163" y="3757613"/>
            <a:ext cx="0" cy="164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rot="18900000">
            <a:off x="1754625" y="4235450"/>
            <a:ext cx="0" cy="236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1" name="Text Box 7"/>
              <p:cNvSpPr txBox="1">
                <a:spLocks noChangeArrowheads="1"/>
              </p:cNvSpPr>
              <p:nvPr/>
            </p:nvSpPr>
            <p:spPr bwMode="auto">
              <a:xfrm>
                <a:off x="2608700" y="4425950"/>
                <a:ext cx="179844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000" i="1" baseline="-25000" dirty="0" err="1">
                          <a:latin typeface="Cambria Math" panose="02040503050406030204" pitchFamily="18" charset="0"/>
                        </a:rPr>
                        <m:t>𝑓𝑥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= 30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9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8700" y="4425950"/>
                <a:ext cx="179844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92" name="Text Box 8"/>
              <p:cNvSpPr txBox="1">
                <a:spLocks noChangeArrowheads="1"/>
              </p:cNvSpPr>
              <p:nvPr/>
            </p:nvSpPr>
            <p:spPr bwMode="auto">
              <a:xfrm>
                <a:off x="271900" y="6292850"/>
                <a:ext cx="199221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000" i="1" baseline="-25000" dirty="0" err="1">
                          <a:latin typeface="Cambria Math" panose="02040503050406030204" pitchFamily="18" charset="0"/>
                        </a:rPr>
                        <m:t>𝑓𝑦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= −31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99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900" y="6292850"/>
                <a:ext cx="1992212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459288" y="4592638"/>
          <a:ext cx="4570412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Equation" r:id="rId7" imgW="1714320" imgH="812520" progId="Equation.3">
                  <p:embed/>
                </p:oleObj>
              </mc:Choice>
              <mc:Fallback>
                <p:oleObj name="Equation" r:id="rId7" imgW="1714320" imgH="812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4592638"/>
                        <a:ext cx="4570412" cy="2168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994" name="Text Box 10"/>
              <p:cNvSpPr txBox="1">
                <a:spLocks noChangeArrowheads="1"/>
              </p:cNvSpPr>
              <p:nvPr/>
            </p:nvSpPr>
            <p:spPr bwMode="auto">
              <a:xfrm>
                <a:off x="2227700" y="6178550"/>
                <a:ext cx="9911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000" i="1" baseline="-25000" dirty="0" err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= ?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99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700" y="6178550"/>
                <a:ext cx="99116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408678" y="4584700"/>
            <a:ext cx="133350" cy="12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7917 7.4074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  <p:bldP spid="41988" grpId="0" animBg="1"/>
      <p:bldP spid="41988" grpId="1" animBg="1"/>
      <p:bldP spid="41989" grpId="0" animBg="1"/>
      <p:bldP spid="41990" grpId="0" animBg="1"/>
      <p:bldP spid="41991" grpId="0"/>
      <p:bldP spid="41992" grpId="0"/>
      <p:bldP spid="41994" grpId="0"/>
      <p:bldP spid="419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uFillTx/>
              </a:rPr>
              <a:t>Projectiles Launched at angles other than 0 degrees.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8313" y="1922220"/>
                <a:ext cx="4038600" cy="462787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If a projectile is launched at an angle greater than 0</a:t>
                </a:r>
                <a:r>
                  <a:rPr lang="en-US" altLang="en-US" sz="1800" baseline="30000" dirty="0">
                    <a:uFillTx/>
                  </a:rPr>
                  <a:t>o</a:t>
                </a:r>
                <a:r>
                  <a:rPr lang="en-US" altLang="en-US" sz="1800" dirty="0">
                    <a:uFillTx/>
                  </a:rPr>
                  <a:t>, then </a:t>
                </a:r>
                <a:r>
                  <a:rPr lang="en-US" altLang="en-US" sz="1800" i="1" dirty="0" err="1">
                    <a:uFillTx/>
                  </a:rPr>
                  <a:t>v</a:t>
                </a:r>
                <a:r>
                  <a:rPr lang="en-US" altLang="en-US" sz="1800" i="1" baseline="-25000" dirty="0" err="1">
                    <a:uFillTx/>
                  </a:rPr>
                  <a:t>y</a:t>
                </a:r>
                <a:r>
                  <a:rPr lang="en-US" altLang="en-US" sz="1800" dirty="0">
                    <a:uFillTx/>
                  </a:rPr>
                  <a:t> will be 0 m/s at the very peak of its trajectory.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500" dirty="0">
                  <a:uFillTx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A common misconception is that the acceleration = 0 m/s</a:t>
                </a:r>
                <a:r>
                  <a:rPr lang="en-US" altLang="en-US" sz="1800" baseline="30000" dirty="0">
                    <a:uFillTx/>
                  </a:rPr>
                  <a:t>2</a:t>
                </a:r>
                <a:r>
                  <a:rPr lang="en-US" altLang="en-US" sz="1800" dirty="0">
                    <a:uFillTx/>
                  </a:rPr>
                  <a:t> at the peak as well.  But it actually equals -9.8 m/s</a:t>
                </a:r>
                <a:r>
                  <a:rPr lang="en-US" altLang="en-US" sz="1800" baseline="30000" dirty="0">
                    <a:uFillTx/>
                  </a:rPr>
                  <a:t>2</a:t>
                </a:r>
                <a:r>
                  <a:rPr lang="en-US" altLang="en-US" sz="1800" dirty="0">
                    <a:uFillTx/>
                  </a:rPr>
                  <a:t>, and anywhere else along the path of the projectile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500" dirty="0">
                  <a:uFillTx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The magnitude of the initial launch velocity will be the same as the final velocity if the projectile lands at the same height from which it is launched.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500" i="1" dirty="0">
                  <a:uFillTx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If the projectile lands at the same height from which it is launched, then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1800" b="0" i="1" smtClean="0"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en-US" sz="1800" b="0" i="1" smtClean="0"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1800" dirty="0">
                    <a:uFillTx/>
                  </a:rPr>
                  <a:t>.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3" y="1922220"/>
                <a:ext cx="4038600" cy="4627870"/>
              </a:xfrm>
              <a:blipFill>
                <a:blip r:embed="rId2"/>
                <a:stretch>
                  <a:fillRect t="-1845" r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48" name="Group 19"/>
          <p:cNvGrpSpPr/>
          <p:nvPr/>
        </p:nvGrpSpPr>
        <p:grpSpPr>
          <a:xfrm>
            <a:off x="4411663" y="2185988"/>
            <a:ext cx="4732337" cy="3205162"/>
            <a:chOff x="2779" y="1377"/>
            <a:chExt cx="2981" cy="2019"/>
          </a:xfrm>
        </p:grpSpPr>
        <p:grpSp>
          <p:nvGrpSpPr>
            <p:cNvPr id="6150" name="Group 15"/>
            <p:cNvGrpSpPr/>
            <p:nvPr/>
          </p:nvGrpSpPr>
          <p:grpSpPr>
            <a:xfrm>
              <a:off x="2779" y="1377"/>
              <a:ext cx="2981" cy="2019"/>
              <a:chOff x="2779" y="1377"/>
              <a:chExt cx="2981" cy="2019"/>
            </a:xfrm>
          </p:grpSpPr>
          <p:pic>
            <p:nvPicPr>
              <p:cNvPr id="6152" name="Picture 5" descr="M2-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79" y="1377"/>
                <a:ext cx="2981" cy="20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6153" name="Text Box 7"/>
              <p:cNvSpPr txBox="1">
                <a:spLocks noChangeArrowheads="1"/>
              </p:cNvSpPr>
              <p:nvPr/>
            </p:nvSpPr>
            <p:spPr bwMode="auto">
              <a:xfrm>
                <a:off x="2870" y="2447"/>
                <a:ext cx="94" cy="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>
                    <a:uFillTx/>
                    <a:latin typeface="Times New Roman" panose="02020603050405020304" pitchFamily="18" charset="0"/>
                  </a:rPr>
                  <a:t>iy</a:t>
                </a:r>
              </a:p>
            </p:txBody>
          </p:sp>
          <p:sp>
            <p:nvSpPr>
              <p:cNvPr id="6154" name="Text Box 8"/>
              <p:cNvSpPr txBox="1">
                <a:spLocks noChangeArrowheads="1"/>
              </p:cNvSpPr>
              <p:nvPr/>
            </p:nvSpPr>
            <p:spPr bwMode="auto">
              <a:xfrm>
                <a:off x="3742" y="2331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  <p:sp>
            <p:nvSpPr>
              <p:cNvPr id="6155" name="Text Box 9"/>
              <p:cNvSpPr txBox="1">
                <a:spLocks noChangeArrowheads="1"/>
              </p:cNvSpPr>
              <p:nvPr/>
            </p:nvSpPr>
            <p:spPr bwMode="auto">
              <a:xfrm>
                <a:off x="3238" y="2299"/>
                <a:ext cx="46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6156" name="Text Box 10"/>
              <p:cNvSpPr txBox="1">
                <a:spLocks noChangeArrowheads="1"/>
              </p:cNvSpPr>
              <p:nvPr/>
            </p:nvSpPr>
            <p:spPr bwMode="auto">
              <a:xfrm>
                <a:off x="3122" y="2827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  <p:sp>
            <p:nvSpPr>
              <p:cNvPr id="6157" name="Text Box 11"/>
              <p:cNvSpPr txBox="1">
                <a:spLocks noChangeArrowheads="1"/>
              </p:cNvSpPr>
              <p:nvPr/>
            </p:nvSpPr>
            <p:spPr bwMode="auto">
              <a:xfrm>
                <a:off x="4082" y="1631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  <p:sp>
            <p:nvSpPr>
              <p:cNvPr id="6158" name="Text Box 12"/>
              <p:cNvSpPr txBox="1">
                <a:spLocks noChangeArrowheads="1"/>
              </p:cNvSpPr>
              <p:nvPr/>
            </p:nvSpPr>
            <p:spPr bwMode="auto">
              <a:xfrm>
                <a:off x="4806" y="2067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  <p:sp>
            <p:nvSpPr>
              <p:cNvPr id="6159" name="Text Box 13"/>
              <p:cNvSpPr txBox="1">
                <a:spLocks noChangeArrowheads="1"/>
              </p:cNvSpPr>
              <p:nvPr/>
            </p:nvSpPr>
            <p:spPr bwMode="auto">
              <a:xfrm>
                <a:off x="5074" y="3191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oy</a:t>
                </a:r>
              </a:p>
            </p:txBody>
          </p:sp>
          <p:sp>
            <p:nvSpPr>
              <p:cNvPr id="6160" name="Text Box 14"/>
              <p:cNvSpPr txBox="1">
                <a:spLocks noChangeArrowheads="1"/>
              </p:cNvSpPr>
              <p:nvPr/>
            </p:nvSpPr>
            <p:spPr bwMode="auto">
              <a:xfrm>
                <a:off x="5298" y="2647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</p:grpSp>
        <p:sp>
          <p:nvSpPr>
            <p:cNvPr id="6151" name="Rectangle 18"/>
            <p:cNvSpPr>
              <a:spLocks noChangeArrowheads="1"/>
            </p:cNvSpPr>
            <p:nvPr/>
          </p:nvSpPr>
          <p:spPr bwMode="auto">
            <a:xfrm>
              <a:off x="5230" y="3025"/>
              <a:ext cx="465" cy="2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 dirty="0">
                  <a:uFillTx/>
                  <a:latin typeface="Times New Roman" panose="02020603050405020304" pitchFamily="18" charset="0"/>
                </a:rPr>
                <a:t>v = </a:t>
              </a:r>
              <a:r>
                <a:rPr lang="en-US" altLang="en-US" i="1" dirty="0" err="1">
                  <a:uFillTx/>
                  <a:latin typeface="Times New Roman" panose="02020603050405020304" pitchFamily="18" charset="0"/>
                </a:rPr>
                <a:t>v</a:t>
              </a:r>
              <a:r>
                <a:rPr lang="en-US" altLang="en-US" i="1" baseline="-25000" dirty="0" err="1">
                  <a:uFillTx/>
                  <a:latin typeface="Times New Roman" panose="02020603050405020304" pitchFamily="18" charset="0"/>
                </a:rPr>
                <a:t>o</a:t>
              </a:r>
              <a:endParaRPr lang="en-US" altLang="en-US" i="1" dirty="0"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EEE8DC-A34F-4EBF-A4C7-748D4024CCF5}"/>
              </a:ext>
            </a:extLst>
          </p:cNvPr>
          <p:cNvSpPr/>
          <p:nvPr/>
        </p:nvSpPr>
        <p:spPr bwMode="auto">
          <a:xfrm>
            <a:off x="4062479" y="5172075"/>
            <a:ext cx="4510749" cy="488116"/>
          </a:xfrm>
          <a:custGeom>
            <a:avLst/>
            <a:gdLst>
              <a:gd name="connsiteX0" fmla="*/ 0 w 4510749"/>
              <a:gd name="connsiteY0" fmla="*/ 105003 h 488116"/>
              <a:gd name="connsiteX1" fmla="*/ 656268 w 4510749"/>
              <a:gd name="connsiteY1" fmla="*/ 433137 h 488116"/>
              <a:gd name="connsiteX2" fmla="*/ 2773826 w 4510749"/>
              <a:gd name="connsiteY2" fmla="*/ 476888 h 488116"/>
              <a:gd name="connsiteX3" fmla="*/ 3828230 w 4510749"/>
              <a:gd name="connsiteY3" fmla="*/ 468138 h 488116"/>
              <a:gd name="connsiteX4" fmla="*/ 4326994 w 4510749"/>
              <a:gd name="connsiteY4" fmla="*/ 266883 h 488116"/>
              <a:gd name="connsiteX5" fmla="*/ 4510749 w 4510749"/>
              <a:gd name="connsiteY5" fmla="*/ 0 h 48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0749" h="488116">
                <a:moveTo>
                  <a:pt x="0" y="105003"/>
                </a:moveTo>
                <a:cubicBezTo>
                  <a:pt x="96982" y="238079"/>
                  <a:pt x="193964" y="371156"/>
                  <a:pt x="656268" y="433137"/>
                </a:cubicBezTo>
                <a:cubicBezTo>
                  <a:pt x="1118572" y="495118"/>
                  <a:pt x="2773826" y="476888"/>
                  <a:pt x="2773826" y="476888"/>
                </a:cubicBezTo>
                <a:cubicBezTo>
                  <a:pt x="3302486" y="482721"/>
                  <a:pt x="3569369" y="503139"/>
                  <a:pt x="3828230" y="468138"/>
                </a:cubicBezTo>
                <a:cubicBezTo>
                  <a:pt x="4087091" y="433137"/>
                  <a:pt x="4213241" y="344906"/>
                  <a:pt x="4326994" y="266883"/>
                </a:cubicBezTo>
                <a:cubicBezTo>
                  <a:pt x="4440747" y="188860"/>
                  <a:pt x="4475748" y="94430"/>
                  <a:pt x="4510749" y="0"/>
                </a:cubicBezTo>
              </a:path>
            </a:pathLst>
          </a:custGeom>
          <a:noFill/>
          <a:ln w="22225" cap="sq" cmpd="sng" algn="ctr">
            <a:solidFill>
              <a:srgbClr val="7030A0"/>
            </a:solidFill>
            <a:prstDash val="solid"/>
            <a:round/>
            <a:headEnd type="none" w="sm" len="sm"/>
            <a:tailEnd type="stealth" w="lg" len="lg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150" y="1614197"/>
            <a:ext cx="8061649" cy="242434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uFillTx/>
              </a:rPr>
              <a:t>Begin by creating a right triangle with the vertical and horizontal components making up the a and b legs of the right triangle.</a:t>
            </a:r>
          </a:p>
          <a:p>
            <a:r>
              <a:rPr lang="en-US" altLang="en-US" sz="2400" dirty="0"/>
              <a:t>For the vertical and horizontal velocities, you need to use component vector analysis using trigonometry.</a:t>
            </a:r>
            <a:endParaRPr lang="en-US" altLang="en-US" dirty="0"/>
          </a:p>
          <a:p>
            <a:r>
              <a:rPr lang="en-US" altLang="en-US" sz="2400" dirty="0"/>
              <a:t>Why do you need to do this?</a:t>
            </a:r>
          </a:p>
        </p:txBody>
      </p:sp>
      <p:grpSp>
        <p:nvGrpSpPr>
          <p:cNvPr id="9219" name="Group 15"/>
          <p:cNvGrpSpPr/>
          <p:nvPr/>
        </p:nvGrpSpPr>
        <p:grpSpPr>
          <a:xfrm>
            <a:off x="2801939" y="4460882"/>
            <a:ext cx="2840038" cy="1952629"/>
            <a:chOff x="1774" y="2322"/>
            <a:chExt cx="1789" cy="1230"/>
          </a:xfrm>
        </p:grpSpPr>
        <p:sp>
          <p:nvSpPr>
            <p:cNvPr id="9220" name="Line 5"/>
            <p:cNvSpPr>
              <a:spLocks noChangeAspect="1" noChangeShapeType="1"/>
            </p:cNvSpPr>
            <p:nvPr/>
          </p:nvSpPr>
          <p:spPr bwMode="auto">
            <a:xfrm flipV="1">
              <a:off x="1774" y="2325"/>
              <a:ext cx="1404" cy="96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9221" name="Line 6"/>
            <p:cNvSpPr>
              <a:spLocks noChangeAspect="1" noChangeShapeType="1"/>
            </p:cNvSpPr>
            <p:nvPr/>
          </p:nvSpPr>
          <p:spPr bwMode="auto">
            <a:xfrm>
              <a:off x="1774" y="3288"/>
              <a:ext cx="140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9222" name="Line 7"/>
            <p:cNvSpPr>
              <a:spLocks noChangeAspect="1" noChangeShapeType="1"/>
            </p:cNvSpPr>
            <p:nvPr/>
          </p:nvSpPr>
          <p:spPr bwMode="auto">
            <a:xfrm flipV="1">
              <a:off x="3178" y="2322"/>
              <a:ext cx="0" cy="96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9223" name="Arc 8"/>
            <p:cNvSpPr>
              <a:spLocks/>
            </p:cNvSpPr>
            <p:nvPr/>
          </p:nvSpPr>
          <p:spPr bwMode="auto">
            <a:xfrm rot="1284178">
              <a:off x="1888" y="3138"/>
              <a:ext cx="150" cy="200"/>
            </a:xfrm>
            <a:custGeom>
              <a:avLst/>
              <a:gdLst>
                <a:gd name="T0" fmla="*/ 0 w 21600"/>
                <a:gd name="T1" fmla="*/ 0 h 21600"/>
                <a:gd name="T2" fmla="*/ 150 w 21600"/>
                <a:gd name="T3" fmla="*/ 200 h 21600"/>
                <a:gd name="T4" fmla="*/ 0 w 21600"/>
                <a:gd name="T5" fmla="*/ 2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uFillTx/>
              </a:endParaRPr>
            </a:p>
          </p:txBody>
        </p: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2096" y="3025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dirty="0">
                  <a:uFillTx/>
                </a:rPr>
                <a:t>θ</a:t>
              </a:r>
              <a:endParaRPr lang="en-US" altLang="en-US" dirty="0">
                <a:uFillTx/>
                <a:sym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5" name="Text Box 10"/>
                <p:cNvSpPr txBox="1">
                  <a:spLocks noChangeArrowheads="1"/>
                </p:cNvSpPr>
                <p:nvPr/>
              </p:nvSpPr>
              <p:spPr bwMode="auto">
                <a:xfrm rot="19500232">
                  <a:off x="2241" y="2506"/>
                  <a:ext cx="32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b="0" i="1" baseline="-25000" dirty="0" smtClean="0"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altLang="en-US" dirty="0">
                    <a:uFillTx/>
                  </a:endParaRPr>
                </a:p>
              </p:txBody>
            </p:sp>
          </mc:Choice>
          <mc:Fallback xmlns="">
            <p:sp>
              <p:nvSpPr>
                <p:cNvPr id="9225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500232">
                  <a:off x="2241" y="2506"/>
                  <a:ext cx="322" cy="29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171" y="2719"/>
                  <a:ext cx="39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b="0" i="1" baseline="-25000" dirty="0" smtClean="0"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 baseline="-25000" dirty="0" err="1" smtClean="0"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altLang="en-US" dirty="0">
                    <a:uFillTx/>
                  </a:endParaRPr>
                </a:p>
              </p:txBody>
            </p:sp>
          </mc:Choice>
          <mc:Fallback xmlns="">
            <p:sp>
              <p:nvSpPr>
                <p:cNvPr id="9226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1" y="2719"/>
                  <a:ext cx="392" cy="291"/>
                </a:xfrm>
                <a:prstGeom prst="rect">
                  <a:avLst/>
                </a:prstGeom>
                <a:blipFill>
                  <a:blip r:embed="rId3"/>
                  <a:stretch>
                    <a:fillRect b="-1578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328" y="3261"/>
                  <a:ext cx="39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b="0" i="1" baseline="-25000" dirty="0" smtClean="0"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 baseline="-25000" dirty="0" err="1"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uFillTx/>
                  </a:endParaRPr>
                </a:p>
              </p:txBody>
            </p:sp>
          </mc:Choice>
          <mc:Fallback xmlns="">
            <p:sp>
              <p:nvSpPr>
                <p:cNvPr id="9227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8" y="3261"/>
                  <a:ext cx="391" cy="291"/>
                </a:xfrm>
                <a:prstGeom prst="rect">
                  <a:avLst/>
                </a:prstGeom>
                <a:blipFill>
                  <a:blip r:embed="rId4"/>
                  <a:stretch>
                    <a:fillRect b="-526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28" name="Line 13"/>
            <p:cNvSpPr>
              <a:spLocks noChangeShapeType="1"/>
            </p:cNvSpPr>
            <p:nvPr/>
          </p:nvSpPr>
          <p:spPr bwMode="auto">
            <a:xfrm flipH="1">
              <a:off x="3078" y="3184"/>
              <a:ext cx="9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9229" name="Line 14"/>
            <p:cNvSpPr>
              <a:spLocks noChangeShapeType="1"/>
            </p:cNvSpPr>
            <p:nvPr/>
          </p:nvSpPr>
          <p:spPr bwMode="auto">
            <a:xfrm rot="5400000" flipH="1">
              <a:off x="3030" y="3236"/>
              <a:ext cx="9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87E7D979-80C2-402F-A4BA-055B783A7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uFillTx/>
              </a:rPr>
              <a:t>Breaking the initial velocity into its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C17056-1AC1-4DA4-8236-D4084ECAEAF6}"/>
                  </a:ext>
                </a:extLst>
              </p:cNvPr>
              <p:cNvSpPr txBox="1"/>
              <p:nvPr/>
            </p:nvSpPr>
            <p:spPr>
              <a:xfrm>
                <a:off x="6298417" y="4539283"/>
                <a:ext cx="1870704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C17056-1AC1-4DA4-8236-D4084ECAE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17" y="4539283"/>
                <a:ext cx="1870704" cy="369332"/>
              </a:xfrm>
              <a:prstGeom prst="rect">
                <a:avLst/>
              </a:prstGeom>
              <a:blipFill>
                <a:blip r:embed="rId5"/>
                <a:stretch>
                  <a:fillRect l="-971" r="-1942" b="-1774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CF2D-5B58-4A8A-BDBC-51F90BD0055B}"/>
                  </a:ext>
                </a:extLst>
              </p:cNvPr>
              <p:cNvSpPr txBox="1"/>
              <p:nvPr/>
            </p:nvSpPr>
            <p:spPr>
              <a:xfrm>
                <a:off x="6298417" y="5409362"/>
                <a:ext cx="1836464" cy="3985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CF2D-5B58-4A8A-BDBC-51F90BD00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17" y="5409362"/>
                <a:ext cx="1836464" cy="398507"/>
              </a:xfrm>
              <a:prstGeom prst="rect">
                <a:avLst/>
              </a:prstGeom>
              <a:blipFill>
                <a:blip r:embed="rId6"/>
                <a:stretch>
                  <a:fillRect l="-990" r="-1980" b="-1617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Ex. 2: Projectile Motion above the Horizontal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08038" y="1730375"/>
            <a:ext cx="7772400" cy="238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 ball is thrown from the top of the Science Wing with a velocity of 15 m/s  at an angle of 50 degrees above the horizontal.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What are the x and y components of the initial velocity?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What is the ball’s maximum height?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If the height of the Science wing is 12 m, where will the ball land?</a:t>
            </a:r>
          </a:p>
        </p:txBody>
      </p:sp>
      <p:pic>
        <p:nvPicPr>
          <p:cNvPr id="30727" name="Picture 7" descr="pro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4059238"/>
            <a:ext cx="3721100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Diagram the problem</a:t>
            </a:r>
          </a:p>
        </p:txBody>
      </p:sp>
      <p:grpSp>
        <p:nvGrpSpPr>
          <p:cNvPr id="32840" name="Group 72"/>
          <p:cNvGrpSpPr>
            <a:grpSpLocks/>
          </p:cNvGrpSpPr>
          <p:nvPr/>
        </p:nvGrpSpPr>
        <p:grpSpPr bwMode="auto">
          <a:xfrm>
            <a:off x="1062038" y="2740025"/>
            <a:ext cx="7367588" cy="3240088"/>
            <a:chOff x="669" y="1726"/>
            <a:chExt cx="4641" cy="2041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755" y="1726"/>
              <a:ext cx="266" cy="2041"/>
              <a:chOff x="2925" y="910"/>
              <a:chExt cx="266" cy="1611"/>
            </a:xfrm>
          </p:grpSpPr>
          <p:sp>
            <p:nvSpPr>
              <p:cNvPr id="32774" name="Line 6"/>
              <p:cNvSpPr>
                <a:spLocks noChangeAspect="1" noChangeShapeType="1"/>
              </p:cNvSpPr>
              <p:nvPr/>
            </p:nvSpPr>
            <p:spPr bwMode="auto">
              <a:xfrm rot="-5400000">
                <a:off x="2188" y="1785"/>
                <a:ext cx="14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77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0" y="910"/>
                    <a:ext cx="241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altLang="en-US" sz="1800" dirty="0">
                      <a:latin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775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0" y="910"/>
                    <a:ext cx="241" cy="18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819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776" name="Group 8"/>
            <p:cNvGrpSpPr>
              <a:grpSpLocks/>
            </p:cNvGrpSpPr>
            <p:nvPr/>
          </p:nvGrpSpPr>
          <p:grpSpPr bwMode="auto">
            <a:xfrm>
              <a:off x="669" y="2838"/>
              <a:ext cx="4641" cy="233"/>
              <a:chOff x="715" y="1349"/>
              <a:chExt cx="4641" cy="233"/>
            </a:xfrm>
          </p:grpSpPr>
          <p:sp>
            <p:nvSpPr>
              <p:cNvPr id="32777" name="Line 9"/>
              <p:cNvSpPr>
                <a:spLocks noChangeShapeType="1"/>
              </p:cNvSpPr>
              <p:nvPr/>
            </p:nvSpPr>
            <p:spPr bwMode="auto">
              <a:xfrm>
                <a:off x="715" y="1575"/>
                <a:ext cx="4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77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7" y="1349"/>
                    <a:ext cx="23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altLang="en-US" sz="1800" dirty="0">
                      <a:latin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778" name="Text 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7" y="1349"/>
                    <a:ext cx="239" cy="23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2841" name="Group 73"/>
          <p:cNvGrpSpPr>
            <a:grpSpLocks/>
          </p:cNvGrpSpPr>
          <p:nvPr/>
        </p:nvGrpSpPr>
        <p:grpSpPr bwMode="auto">
          <a:xfrm>
            <a:off x="1125538" y="4159250"/>
            <a:ext cx="392112" cy="790575"/>
            <a:chOff x="709" y="2620"/>
            <a:chExt cx="247" cy="498"/>
          </a:xfrm>
        </p:grpSpPr>
        <p:sp>
          <p:nvSpPr>
            <p:cNvPr id="32780" name="Oval 12"/>
            <p:cNvSpPr>
              <a:spLocks noChangeAspect="1" noChangeArrowheads="1"/>
            </p:cNvSpPr>
            <p:nvPr/>
          </p:nvSpPr>
          <p:spPr bwMode="auto">
            <a:xfrm>
              <a:off x="709" y="2990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Aspect="1" noChangeShapeType="1"/>
            </p:cNvSpPr>
            <p:nvPr/>
          </p:nvSpPr>
          <p:spPr bwMode="auto">
            <a:xfrm rot="2400000" flipH="1" flipV="1">
              <a:off x="956" y="2620"/>
              <a:ext cx="0" cy="43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50" name="Group 82"/>
          <p:cNvGrpSpPr>
            <a:grpSpLocks/>
          </p:cNvGrpSpPr>
          <p:nvPr/>
        </p:nvGrpSpPr>
        <p:grpSpPr bwMode="auto">
          <a:xfrm>
            <a:off x="1460500" y="4110038"/>
            <a:ext cx="1804988" cy="796925"/>
            <a:chOff x="920" y="2589"/>
            <a:chExt cx="1137" cy="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31" y="2589"/>
                  <a:ext cx="92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18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=15 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altLang="en-US" sz="1800" dirty="0"/>
                </a:p>
              </p:txBody>
            </p:sp>
          </mc:Choice>
          <mc:Fallback xmlns="">
            <p:sp>
              <p:nvSpPr>
                <p:cNvPr id="32782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1" y="2589"/>
                  <a:ext cx="926" cy="23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3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920" y="2858"/>
                  <a:ext cx="63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MT Symbol" panose="04000400000000000000" pitchFamily="82" charset="2"/>
                          </a:rPr>
                          <m:t>=50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T Symbol" panose="04000400000000000000" pitchFamily="82" charset="2"/>
                          </a:rPr>
                          <m:t>°</m:t>
                        </m:r>
                      </m:oMath>
                    </m:oMathPara>
                  </a14:m>
                  <a:endPara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787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0" y="2858"/>
                  <a:ext cx="634" cy="23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842" name="Group 74"/>
          <p:cNvGrpSpPr>
            <a:grpSpLocks/>
          </p:cNvGrpSpPr>
          <p:nvPr/>
        </p:nvGrpSpPr>
        <p:grpSpPr bwMode="auto">
          <a:xfrm>
            <a:off x="1887538" y="3736975"/>
            <a:ext cx="588962" cy="327025"/>
            <a:chOff x="1189" y="2354"/>
            <a:chExt cx="371" cy="206"/>
          </a:xfrm>
        </p:grpSpPr>
        <p:sp>
          <p:nvSpPr>
            <p:cNvPr id="32796" name="Oval 28"/>
            <p:cNvSpPr>
              <a:spLocks noChangeAspect="1" noChangeArrowheads="1"/>
            </p:cNvSpPr>
            <p:nvPr/>
          </p:nvSpPr>
          <p:spPr bwMode="auto">
            <a:xfrm rot="895023">
              <a:off x="1189" y="2432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 rot="3295023" flipH="1" flipV="1">
              <a:off x="1404" y="2220"/>
              <a:ext cx="22" cy="29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44" name="Group 76"/>
          <p:cNvGrpSpPr>
            <a:grpSpLocks/>
          </p:cNvGrpSpPr>
          <p:nvPr/>
        </p:nvGrpSpPr>
        <p:grpSpPr bwMode="auto">
          <a:xfrm>
            <a:off x="2687638" y="3362325"/>
            <a:ext cx="1271587" cy="598488"/>
            <a:chOff x="1693" y="2118"/>
            <a:chExt cx="801" cy="377"/>
          </a:xfrm>
        </p:grpSpPr>
        <p:grpSp>
          <p:nvGrpSpPr>
            <p:cNvPr id="32843" name="Group 75"/>
            <p:cNvGrpSpPr>
              <a:grpSpLocks/>
            </p:cNvGrpSpPr>
            <p:nvPr/>
          </p:nvGrpSpPr>
          <p:grpSpPr bwMode="auto">
            <a:xfrm>
              <a:off x="1693" y="2118"/>
              <a:ext cx="324" cy="130"/>
              <a:chOff x="1693" y="2118"/>
              <a:chExt cx="324" cy="130"/>
            </a:xfrm>
          </p:grpSpPr>
          <p:sp>
            <p:nvSpPr>
              <p:cNvPr id="32798" name="Oval 30"/>
              <p:cNvSpPr>
                <a:spLocks noChangeAspect="1" noChangeArrowheads="1"/>
              </p:cNvSpPr>
              <p:nvPr/>
            </p:nvSpPr>
            <p:spPr bwMode="auto">
              <a:xfrm rot="895023">
                <a:off x="1693" y="2120"/>
                <a:ext cx="127" cy="128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Line 31"/>
              <p:cNvSpPr>
                <a:spLocks noChangeShapeType="1"/>
              </p:cNvSpPr>
              <p:nvPr/>
            </p:nvSpPr>
            <p:spPr bwMode="auto">
              <a:xfrm rot="-3295023">
                <a:off x="1865" y="2089"/>
                <a:ext cx="124" cy="181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2800" name="Oval 32"/>
            <p:cNvSpPr>
              <a:spLocks noChangeAspect="1" noChangeArrowheads="1"/>
            </p:cNvSpPr>
            <p:nvPr/>
          </p:nvSpPr>
          <p:spPr bwMode="auto">
            <a:xfrm rot="895023">
              <a:off x="2193" y="2168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 rot="3295023" flipV="1">
              <a:off x="2282" y="2284"/>
              <a:ext cx="299" cy="12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45" name="Group 77"/>
          <p:cNvGrpSpPr>
            <a:grpSpLocks/>
          </p:cNvGrpSpPr>
          <p:nvPr/>
        </p:nvGrpSpPr>
        <p:grpSpPr bwMode="auto">
          <a:xfrm>
            <a:off x="4217988" y="4032250"/>
            <a:ext cx="427037" cy="809625"/>
            <a:chOff x="2657" y="2540"/>
            <a:chExt cx="269" cy="510"/>
          </a:xfrm>
        </p:grpSpPr>
        <p:sp>
          <p:nvSpPr>
            <p:cNvPr id="32802" name="Oval 34"/>
            <p:cNvSpPr>
              <a:spLocks noChangeAspect="1" noChangeArrowheads="1"/>
            </p:cNvSpPr>
            <p:nvPr/>
          </p:nvSpPr>
          <p:spPr bwMode="auto">
            <a:xfrm rot="895023">
              <a:off x="2657" y="2540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rot="3295023" flipV="1">
              <a:off x="2685" y="2809"/>
              <a:ext cx="446" cy="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49" name="Group 81"/>
          <p:cNvGrpSpPr>
            <a:grpSpLocks/>
          </p:cNvGrpSpPr>
          <p:nvPr/>
        </p:nvGrpSpPr>
        <p:grpSpPr bwMode="auto">
          <a:xfrm>
            <a:off x="4868863" y="4932363"/>
            <a:ext cx="419100" cy="1066800"/>
            <a:chOff x="3067" y="3107"/>
            <a:chExt cx="264" cy="672"/>
          </a:xfrm>
        </p:grpSpPr>
        <p:sp>
          <p:nvSpPr>
            <p:cNvPr id="32804" name="Oval 36"/>
            <p:cNvSpPr>
              <a:spLocks noChangeAspect="1" noChangeArrowheads="1"/>
            </p:cNvSpPr>
            <p:nvPr/>
          </p:nvSpPr>
          <p:spPr bwMode="auto">
            <a:xfrm rot="895023" flipH="1" flipV="1">
              <a:off x="3067" y="3107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37"/>
            <p:cNvSpPr>
              <a:spLocks noChangeShapeType="1"/>
            </p:cNvSpPr>
            <p:nvPr/>
          </p:nvSpPr>
          <p:spPr bwMode="auto">
            <a:xfrm rot="3295023">
              <a:off x="2970" y="3417"/>
              <a:ext cx="592" cy="13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17" name="Group 49"/>
          <p:cNvGrpSpPr>
            <a:grpSpLocks/>
          </p:cNvGrpSpPr>
          <p:nvPr/>
        </p:nvGrpSpPr>
        <p:grpSpPr bwMode="auto">
          <a:xfrm>
            <a:off x="6715126" y="1900235"/>
            <a:ext cx="1395412" cy="939798"/>
            <a:chOff x="4659" y="1742"/>
            <a:chExt cx="879" cy="592"/>
          </a:xfrm>
        </p:grpSpPr>
        <p:sp>
          <p:nvSpPr>
            <p:cNvPr id="32818" name="Line 50"/>
            <p:cNvSpPr>
              <a:spLocks noChangeShapeType="1"/>
            </p:cNvSpPr>
            <p:nvPr/>
          </p:nvSpPr>
          <p:spPr bwMode="auto">
            <a:xfrm flipH="1">
              <a:off x="5102" y="1742"/>
              <a:ext cx="0" cy="32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1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659" y="2043"/>
                  <a:ext cx="87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 baseline="-25000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en-US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en-US" dirty="0">
                    <a:solidFill>
                      <a:schemeClr val="hlink"/>
                    </a:solidFill>
                  </a:endParaRPr>
                </a:p>
              </p:txBody>
            </p:sp>
          </mc:Choice>
          <mc:Fallback xmlns="">
            <p:sp>
              <p:nvSpPr>
                <p:cNvPr id="32819" name="Text 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9" y="2043"/>
                  <a:ext cx="879" cy="2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838" name="Group 70"/>
          <p:cNvGrpSpPr>
            <a:grpSpLocks/>
          </p:cNvGrpSpPr>
          <p:nvPr/>
        </p:nvGrpSpPr>
        <p:grpSpPr bwMode="auto">
          <a:xfrm>
            <a:off x="1214438" y="5691188"/>
            <a:ext cx="7112000" cy="366712"/>
            <a:chOff x="765" y="3576"/>
            <a:chExt cx="4480" cy="231"/>
          </a:xfrm>
        </p:grpSpPr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765" y="3764"/>
              <a:ext cx="4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Text Box 61"/>
            <p:cNvSpPr txBox="1">
              <a:spLocks noChangeArrowheads="1"/>
            </p:cNvSpPr>
            <p:nvPr/>
          </p:nvSpPr>
          <p:spPr bwMode="auto">
            <a:xfrm>
              <a:off x="4650" y="3576"/>
              <a:ext cx="5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Ground</a:t>
              </a:r>
            </a:p>
          </p:txBody>
        </p:sp>
      </p:grpSp>
      <p:grpSp>
        <p:nvGrpSpPr>
          <p:cNvPr id="32839" name="Group 71"/>
          <p:cNvGrpSpPr>
            <a:grpSpLocks/>
          </p:cNvGrpSpPr>
          <p:nvPr/>
        </p:nvGrpSpPr>
        <p:grpSpPr bwMode="auto">
          <a:xfrm>
            <a:off x="2141538" y="4848225"/>
            <a:ext cx="762000" cy="1131888"/>
            <a:chOff x="1349" y="3054"/>
            <a:chExt cx="480" cy="713"/>
          </a:xfrm>
        </p:grpSpPr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1536" y="3054"/>
              <a:ext cx="0" cy="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3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49" y="3312"/>
                  <a:ext cx="480" cy="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sz="1800" dirty="0"/>
                </a:p>
              </p:txBody>
            </p:sp>
          </mc:Choice>
          <mc:Fallback xmlns="">
            <p:sp>
              <p:nvSpPr>
                <p:cNvPr id="32830" name="Text 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9" y="3312"/>
                  <a:ext cx="480" cy="2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837" name="Group 69"/>
          <p:cNvGrpSpPr>
            <a:grpSpLocks/>
          </p:cNvGrpSpPr>
          <p:nvPr/>
        </p:nvGrpSpPr>
        <p:grpSpPr bwMode="auto">
          <a:xfrm>
            <a:off x="1203325" y="6000750"/>
            <a:ext cx="4152900" cy="369888"/>
            <a:chOff x="758" y="3771"/>
            <a:chExt cx="2698" cy="233"/>
          </a:xfrm>
        </p:grpSpPr>
        <p:grpSp>
          <p:nvGrpSpPr>
            <p:cNvPr id="32832" name="Group 64"/>
            <p:cNvGrpSpPr>
              <a:grpSpLocks/>
            </p:cNvGrpSpPr>
            <p:nvPr/>
          </p:nvGrpSpPr>
          <p:grpSpPr bwMode="auto">
            <a:xfrm rot="5400000">
              <a:off x="2021" y="2555"/>
              <a:ext cx="171" cy="2698"/>
              <a:chOff x="3375" y="1591"/>
              <a:chExt cx="171" cy="1902"/>
            </a:xfrm>
          </p:grpSpPr>
          <p:sp>
            <p:nvSpPr>
              <p:cNvPr id="32833" name="Line 65"/>
              <p:cNvSpPr>
                <a:spLocks noChangeShapeType="1"/>
              </p:cNvSpPr>
              <p:nvPr/>
            </p:nvSpPr>
            <p:spPr bwMode="auto">
              <a:xfrm>
                <a:off x="3456" y="1591"/>
                <a:ext cx="0" cy="19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4" name="Line 66"/>
              <p:cNvSpPr>
                <a:spLocks noChangeShapeType="1"/>
              </p:cNvSpPr>
              <p:nvPr/>
            </p:nvSpPr>
            <p:spPr bwMode="auto">
              <a:xfrm>
                <a:off x="3375" y="1596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5" name="Line 67"/>
              <p:cNvSpPr>
                <a:spLocks noChangeShapeType="1"/>
              </p:cNvSpPr>
              <p:nvPr/>
            </p:nvSpPr>
            <p:spPr bwMode="auto">
              <a:xfrm>
                <a:off x="3375" y="3492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3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789" y="3771"/>
                  <a:ext cx="536" cy="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 = ?</m:t>
                        </m:r>
                      </m:oMath>
                    </m:oMathPara>
                  </a14:m>
                  <a:endParaRPr lang="en-US" altLang="en-US" sz="1800" dirty="0"/>
                </a:p>
              </p:txBody>
            </p:sp>
          </mc:Choice>
          <mc:Fallback xmlns="">
            <p:sp>
              <p:nvSpPr>
                <p:cNvPr id="32836" name="Text 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89" y="3771"/>
                  <a:ext cx="536" cy="23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848" name="Group 80"/>
          <p:cNvGrpSpPr>
            <a:grpSpLocks/>
          </p:cNvGrpSpPr>
          <p:nvPr/>
        </p:nvGrpSpPr>
        <p:grpSpPr bwMode="auto">
          <a:xfrm>
            <a:off x="5911856" y="3071813"/>
            <a:ext cx="2857503" cy="1435100"/>
            <a:chOff x="3724" y="1935"/>
            <a:chExt cx="1800" cy="904"/>
          </a:xfrm>
        </p:grpSpPr>
        <p:grpSp>
          <p:nvGrpSpPr>
            <p:cNvPr id="32828" name="Group 60"/>
            <p:cNvGrpSpPr>
              <a:grpSpLocks/>
            </p:cNvGrpSpPr>
            <p:nvPr/>
          </p:nvGrpSpPr>
          <p:grpSpPr bwMode="auto">
            <a:xfrm>
              <a:off x="3724" y="1935"/>
              <a:ext cx="1800" cy="904"/>
              <a:chOff x="3724" y="1935"/>
              <a:chExt cx="1800" cy="904"/>
            </a:xfrm>
          </p:grpSpPr>
          <p:sp>
            <p:nvSpPr>
              <p:cNvPr id="32822" name="Line 54"/>
              <p:cNvSpPr>
                <a:spLocks noChangeAspect="1" noChangeShapeType="1"/>
              </p:cNvSpPr>
              <p:nvPr/>
            </p:nvSpPr>
            <p:spPr bwMode="auto">
              <a:xfrm>
                <a:off x="4060" y="2612"/>
                <a:ext cx="43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23" name="Line 55"/>
              <p:cNvSpPr>
                <a:spLocks noChangeAspect="1" noChangeShapeType="1"/>
              </p:cNvSpPr>
              <p:nvPr/>
            </p:nvSpPr>
            <p:spPr bwMode="auto">
              <a:xfrm>
                <a:off x="4055" y="2068"/>
                <a:ext cx="0" cy="55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2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9" y="1935"/>
                    <a:ext cx="101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=15 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824" name="Text 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09" y="1935"/>
                    <a:ext cx="1015" cy="25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25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1" y="2587"/>
                    <a:ext cx="351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825" name="Text 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61" y="2587"/>
                    <a:ext cx="351" cy="25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307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26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4" y="1971"/>
                    <a:ext cx="35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𝑖𝑦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826" name="Text 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24" y="1971"/>
                    <a:ext cx="352" cy="25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827" name="Line 59"/>
              <p:cNvSpPr>
                <a:spLocks noChangeAspect="1" noChangeShapeType="1"/>
              </p:cNvSpPr>
              <p:nvPr/>
            </p:nvSpPr>
            <p:spPr bwMode="auto">
              <a:xfrm rot="2400000" flipH="1" flipV="1">
                <a:off x="4278" y="1990"/>
                <a:ext cx="0" cy="69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47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253" y="2378"/>
                  <a:ext cx="63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MT Symbol" panose="04000400000000000000" pitchFamily="82" charset="2"/>
                          </a:rPr>
                          <m:t>=50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T Symbol" panose="04000400000000000000" pitchFamily="82" charset="2"/>
                          </a:rPr>
                          <m:t>°</m:t>
                        </m:r>
                      </m:oMath>
                    </m:oMathPara>
                  </a14:m>
                  <a:endPara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847" name="Text 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3" y="2378"/>
                  <a:ext cx="634" cy="23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the Known &amp; Unknown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Known: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=12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=15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0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=50°</m:t>
                    </m:r>
                  </m:oMath>
                </a14:m>
                <a:endParaRPr lang="en-US" altLang="en-US" sz="2000" dirty="0">
                  <a:sym typeface="MT Symbol" panose="04000400000000000000" pitchFamily="82" charset="2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𝑎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=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𝑔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 =−9.8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𝑚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/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𝑠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  <a:sym typeface="MT Symbol" panose="04000400000000000000" pitchFamily="82" charset="2"/>
                      </a:rPr>
                      <m:t>2</m:t>
                    </m:r>
                  </m:oMath>
                </a14:m>
                <a:endParaRPr lang="en-US" altLang="en-US" sz="2000" dirty="0">
                  <a:sym typeface="MT Symbol" panose="04000400000000000000" pitchFamily="8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Unknown: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) = ?</m:t>
                    </m:r>
                  </m:oMath>
                </a14:m>
                <a:endParaRPr lang="en-US" altLang="en-US" sz="20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altLang="en-US" sz="20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altLang="en-US" sz="20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altLang="en-US" sz="20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3379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 the Calculations (y</a:t>
            </a:r>
            <a:r>
              <a:rPr lang="en-US" altLang="en-US" baseline="-25000"/>
              <a:t>max</a:t>
            </a:r>
            <a:r>
              <a:rPr lang="en-US" altLang="en-US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47700" y="1905000"/>
                <a:ext cx="8343900" cy="4462463"/>
              </a:xfrm>
            </p:spPr>
            <p:txBody>
              <a:bodyPr/>
              <a:lstStyle/>
              <a:p>
                <a:r>
                  <a:rPr lang="en-US" altLang="en-US" sz="2800" dirty="0"/>
                  <a:t>y-direction:</a:t>
                </a:r>
              </a:p>
              <a:p>
                <a:pPr lvl="1"/>
                <a:r>
                  <a:rPr lang="en-US" altLang="en-US" sz="2400" dirty="0"/>
                  <a:t>Initial velocity: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=(15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altLang="en-US" sz="2000" i="1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⁡50°)</m:t>
                    </m:r>
                  </m:oMath>
                </a14:m>
                <a:endParaRPr lang="en-US" altLang="en-US" sz="2000" dirty="0">
                  <a:sym typeface="MT Symbol" panose="04000400000000000000" pitchFamily="8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=11.5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400" dirty="0"/>
                  <a:t>Time when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latin typeface="Cambria Math" panose="02040503050406030204" pitchFamily="18" charset="0"/>
                      </a:rPr>
                      <m:t>𝑓𝑦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𝑓𝑦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altLang="en-US" sz="2400" u="sng" dirty="0">
                    <a:solidFill>
                      <a:schemeClr val="tx2"/>
                    </a:solidFill>
                  </a:rPr>
                  <a:t>ball at peak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=(−11.5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)/(−9.81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=1.17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Determine the maximum height: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en-US" sz="2000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b="0" i="1" baseline="-25000" dirty="0" smtClean="0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½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000" baseline="30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en-US" sz="2000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=12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11.5</m:t>
                        </m:r>
                        <m:f>
                          <m:f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1.17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½ (−9.81 </m:t>
                    </m:r>
                    <m:f>
                      <m:f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000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)(1.17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)2</m:t>
                    </m:r>
                  </m:oMath>
                </a14:m>
                <a:endParaRPr lang="en-US" alt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en-US" sz="2000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=18.7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3481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7700" y="1905000"/>
                <a:ext cx="8343900" cy="4462463"/>
              </a:xfrm>
              <a:blipFill rotWithShape="0">
                <a:blip r:embed="rId2"/>
                <a:stretch>
                  <a:fillRect t="-1503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5802319" y="2228851"/>
            <a:ext cx="2992442" cy="1423988"/>
            <a:chOff x="3655" y="1404"/>
            <a:chExt cx="1885" cy="897"/>
          </a:xfrm>
        </p:grpSpPr>
        <p:grpSp>
          <p:nvGrpSpPr>
            <p:cNvPr id="34820" name="Group 4"/>
            <p:cNvGrpSpPr>
              <a:grpSpLocks/>
            </p:cNvGrpSpPr>
            <p:nvPr/>
          </p:nvGrpSpPr>
          <p:grpSpPr bwMode="auto">
            <a:xfrm>
              <a:off x="3655" y="1404"/>
              <a:ext cx="1885" cy="897"/>
              <a:chOff x="3710" y="1935"/>
              <a:chExt cx="1885" cy="897"/>
            </a:xfrm>
          </p:grpSpPr>
          <p:sp>
            <p:nvSpPr>
              <p:cNvPr id="34821" name="Line 5"/>
              <p:cNvSpPr>
                <a:spLocks noChangeAspect="1" noChangeShapeType="1"/>
              </p:cNvSpPr>
              <p:nvPr/>
            </p:nvSpPr>
            <p:spPr bwMode="auto">
              <a:xfrm>
                <a:off x="4060" y="2612"/>
                <a:ext cx="43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2" name="Line 6"/>
              <p:cNvSpPr>
                <a:spLocks noChangeAspect="1" noChangeShapeType="1"/>
              </p:cNvSpPr>
              <p:nvPr/>
            </p:nvSpPr>
            <p:spPr bwMode="auto">
              <a:xfrm>
                <a:off x="4055" y="2068"/>
                <a:ext cx="0" cy="55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82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9" y="1935"/>
                    <a:ext cx="10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= 15 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823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09" y="1935"/>
                    <a:ext cx="1086" cy="25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46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82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1" y="2580"/>
                    <a:ext cx="35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𝑥𝑖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824" name="Text 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61" y="2580"/>
                    <a:ext cx="352" cy="25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307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82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0" y="1971"/>
                    <a:ext cx="35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𝑦𝑖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825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10" y="1971"/>
                    <a:ext cx="355" cy="2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515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826" name="Line 10"/>
              <p:cNvSpPr>
                <a:spLocks noChangeAspect="1" noChangeShapeType="1"/>
              </p:cNvSpPr>
              <p:nvPr/>
            </p:nvSpPr>
            <p:spPr bwMode="auto">
              <a:xfrm rot="2400000" flipH="1" flipV="1">
                <a:off x="4278" y="1990"/>
                <a:ext cx="0" cy="69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151" y="1842"/>
                  <a:ext cx="699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MT Symbol" panose="04000400000000000000" pitchFamily="82" charset="2"/>
                          </a:rPr>
                          <m:t> = 50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T Symbol" panose="04000400000000000000" pitchFamily="82" charset="2"/>
                          </a:rPr>
                          <m:t>°</m:t>
                        </m:r>
                      </m:oMath>
                    </m:oMathPara>
                  </a14:m>
                  <a:endPara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829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51" y="1842"/>
                  <a:ext cx="699" cy="23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Projectile Motion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What is the path of a projectile as it moves through the air?</a:t>
            </a:r>
          </a:p>
          <a:p>
            <a:pPr lvl="1"/>
            <a:r>
              <a:rPr lang="en-US" altLang="en-US" sz="2400" dirty="0"/>
              <a:t>Parabolic?</a:t>
            </a:r>
          </a:p>
          <a:p>
            <a:pPr lvl="1"/>
            <a:r>
              <a:rPr lang="en-US" altLang="en-US" sz="2400" dirty="0"/>
              <a:t>Straight up and down?</a:t>
            </a:r>
          </a:p>
          <a:p>
            <a:pPr lvl="2"/>
            <a:r>
              <a:rPr lang="en-US" altLang="en-US" sz="2000" dirty="0"/>
              <a:t>Yes, both are possible.</a:t>
            </a:r>
          </a:p>
          <a:p>
            <a:r>
              <a:rPr lang="en-US" altLang="en-US" sz="2800" dirty="0"/>
              <a:t>What forces act on projectiles?</a:t>
            </a:r>
          </a:p>
          <a:p>
            <a:pPr lvl="1"/>
            <a:r>
              <a:rPr lang="en-US" altLang="en-US" sz="2400" dirty="0"/>
              <a:t>Only gravity, which acts only in the negative y-direction.</a:t>
            </a:r>
          </a:p>
          <a:p>
            <a:pPr lvl="1"/>
            <a:r>
              <a:rPr lang="en-US" altLang="en-US" sz="2400" dirty="0"/>
              <a:t>Air resistance is ignored in projectile 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 the Calculations (t)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0577" y="1553764"/>
                <a:ext cx="8319911" cy="4921824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  <a:spcAft>
                    <a:spcPts val="300"/>
                  </a:spcAft>
                </a:pPr>
                <a:r>
                  <a:rPr lang="en-US" altLang="en-US" sz="2400" dirty="0"/>
                  <a:t>At the very peak of its trajectory, the velocity of the ball in the vertical direction will be zero 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altLang="en-US" sz="2400" dirty="0"/>
                  <a:t>). </a:t>
                </a:r>
              </a:p>
              <a:p>
                <a:pPr>
                  <a:lnSpc>
                    <a:spcPct val="80000"/>
                  </a:lnSpc>
                  <a:spcAft>
                    <a:spcPts val="300"/>
                  </a:spcAft>
                </a:pPr>
                <a:r>
                  <a:rPr lang="en-US" altLang="en-US" sz="2400" dirty="0"/>
                  <a:t>We also know that at its peak,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en-US" sz="2400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= 18.7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>
                  <a:lnSpc>
                    <a:spcPct val="80000"/>
                  </a:lnSpc>
                  <a:spcAft>
                    <a:spcPts val="300"/>
                  </a:spcAft>
                </a:pPr>
                <a:r>
                  <a:rPr lang="en-US" altLang="en-US" sz="2400" dirty="0"/>
                  <a:t>Time from peak to when ball hits the ground: </a:t>
                </a:r>
              </a:p>
              <a:p>
                <a:pPr lvl="2">
                  <a:lnSpc>
                    <a:spcPct val="80000"/>
                  </a:lnSpc>
                  <a:spcAft>
                    <a:spcPts val="300"/>
                  </a:spcAft>
                </a:pPr>
                <a:r>
                  <a:rPr lang="en-US" altLang="en-US" sz="2000" dirty="0"/>
                  <a:t>From reference table:</a:t>
                </a:r>
                <a14:m>
                  <m:oMath xmlns:m="http://schemas.openxmlformats.org/officeDocument/2006/math">
                    <m:r>
                      <a:rPr lang="en-US" alt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en-US" sz="2000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+½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000" baseline="30000" dirty="0"/>
              </a:p>
              <a:p>
                <a:pPr lvl="2">
                  <a:lnSpc>
                    <a:spcPct val="80000"/>
                  </a:lnSpc>
                  <a:spcAft>
                    <a:spcPts val="300"/>
                  </a:spcAft>
                </a:pPr>
                <a:r>
                  <a:rPr lang="en-US" alt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altLang="en-US" sz="2000" dirty="0"/>
                  <a:t> can be set to zero, we can solve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2000" dirty="0"/>
              </a:p>
              <a:p>
                <a:pPr lvl="2">
                  <a:lnSpc>
                    <a:spcPct val="8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2∗</m:t>
                        </m:r>
                        <m:f>
                          <m:f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altLang="en-US" sz="2000" i="1" baseline="-25000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e>
                                </m:d>
                              </m:sub>
                            </m:sSub>
                          </m:num>
                          <m:den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altLang="en-US" sz="2000" dirty="0"/>
              </a:p>
              <a:p>
                <a:pPr lvl="2">
                  <a:lnSpc>
                    <a:spcPct val="8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</a:rPr>
                                  <m:t>−18.7</m:t>
                                </m:r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−9.81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altLang="en-US" sz="2000" dirty="0"/>
              </a:p>
              <a:p>
                <a:pPr lvl="2">
                  <a:lnSpc>
                    <a:spcPct val="8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=1.95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000" dirty="0"/>
              </a:p>
              <a:p>
                <a:pPr lvl="1">
                  <a:lnSpc>
                    <a:spcPct val="80000"/>
                  </a:lnSpc>
                  <a:spcAft>
                    <a:spcPts val="300"/>
                  </a:spcAft>
                </a:pPr>
                <a:r>
                  <a:rPr lang="en-US" altLang="en-US" sz="2400" dirty="0"/>
                  <a:t>By adding the time it takes the ball to reach its maximum height (peak) to the time it takes to reach the ground will give you the total time.</a:t>
                </a:r>
              </a:p>
              <a:p>
                <a:pPr lvl="2">
                  <a:lnSpc>
                    <a:spcPct val="8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=1.17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+1.95 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=3.12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358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0577" y="1553764"/>
                <a:ext cx="8319911" cy="4921824"/>
              </a:xfrm>
              <a:blipFill>
                <a:blip r:embed="rId2"/>
                <a:stretch>
                  <a:fillRect t="-2478" b="-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 the Calculations 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x-direction:</a:t>
                </a:r>
              </a:p>
              <a:p>
                <a:pPr lvl="1"/>
                <a:r>
                  <a:rPr lang="en-US" altLang="en-US" sz="2400" dirty="0"/>
                  <a:t>Initial velocity: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=(15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altLang="en-US" sz="2000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⁡50°)</m:t>
                    </m:r>
                  </m:oMath>
                </a14:m>
                <a:endParaRPr lang="en-US" altLang="en-US" sz="2000" dirty="0">
                  <a:sym typeface="MT Symbol" panose="04000400000000000000" pitchFamily="8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=9.64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400" dirty="0"/>
                  <a:t>Determine the total </a:t>
                </a:r>
                <a:r>
                  <a:rPr lang="en-US" altLang="en-US" sz="2400" dirty="0" err="1"/>
                  <a:t>distance: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i="1" baseline="-25000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+½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baseline="-25000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000" dirty="0"/>
                  <a:t>Since</a:t>
                </a:r>
                <a14:m>
                  <m:oMath xmlns:m="http://schemas.openxmlformats.org/officeDocument/2006/math">
                    <m:r>
                      <a:rPr lang="en-US" alt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000" b="0" i="1" dirty="0">
                    <a:latin typeface="Cambria Math" panose="02040503050406030204" pitchFamily="18" charset="0"/>
                  </a:rPr>
                  <a:t>,		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baseline="-25000" dirty="0" err="1" smtClean="0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sz="2000" i="1" dirty="0" err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2000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=(9.64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)(3.12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=30.1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68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5824542" y="2228850"/>
            <a:ext cx="2857503" cy="1479550"/>
            <a:chOff x="3669" y="1404"/>
            <a:chExt cx="1800" cy="932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3669" y="1404"/>
              <a:ext cx="1800" cy="932"/>
              <a:chOff x="3724" y="1935"/>
              <a:chExt cx="1800" cy="932"/>
            </a:xfrm>
          </p:grpSpPr>
          <p:sp>
            <p:nvSpPr>
              <p:cNvPr id="36869" name="Line 5"/>
              <p:cNvSpPr>
                <a:spLocks noChangeAspect="1" noChangeShapeType="1"/>
              </p:cNvSpPr>
              <p:nvPr/>
            </p:nvSpPr>
            <p:spPr bwMode="auto">
              <a:xfrm>
                <a:off x="4060" y="2612"/>
                <a:ext cx="43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870" name="Line 6"/>
              <p:cNvSpPr>
                <a:spLocks noChangeAspect="1" noChangeShapeType="1"/>
              </p:cNvSpPr>
              <p:nvPr/>
            </p:nvSpPr>
            <p:spPr bwMode="auto">
              <a:xfrm>
                <a:off x="4055" y="2068"/>
                <a:ext cx="0" cy="55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9" y="1935"/>
                    <a:ext cx="101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=15 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871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09" y="1935"/>
                    <a:ext cx="1015" cy="25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46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7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1" y="2615"/>
                    <a:ext cx="35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𝑥𝑖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872" name="Text 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61" y="2615"/>
                    <a:ext cx="352" cy="25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307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7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4" y="1936"/>
                    <a:ext cx="35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000" i="1" baseline="-25000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𝑦𝑖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873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24" y="1936"/>
                    <a:ext cx="355" cy="2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515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874" name="Line 10"/>
              <p:cNvSpPr>
                <a:spLocks noChangeAspect="1" noChangeShapeType="1"/>
              </p:cNvSpPr>
              <p:nvPr/>
            </p:nvSpPr>
            <p:spPr bwMode="auto">
              <a:xfrm rot="2400000" flipH="1" flipV="1">
                <a:off x="4278" y="1990"/>
                <a:ext cx="0" cy="69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54" y="1830"/>
                  <a:ext cx="643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MT Symbol" panose="04000400000000000000" pitchFamily="82" charset="2"/>
                          </a:rPr>
                          <m:t>=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sym typeface="MT Symbol" panose="04000400000000000000" pitchFamily="82" charset="2"/>
                          </a:rPr>
                          <m:t>°</m:t>
                        </m:r>
                      </m:oMath>
                    </m:oMathPara>
                  </a14:m>
                  <a:endParaRPr lang="en-US" altLang="en-US" sz="1800" dirty="0">
                    <a:sym typeface="MT Symbol" panose="04000400000000000000" pitchFamily="82" charset="2"/>
                  </a:endParaRPr>
                </a:p>
              </p:txBody>
            </p:sp>
          </mc:Choice>
          <mc:Fallback xmlns="">
            <p:sp>
              <p:nvSpPr>
                <p:cNvPr id="36875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54" y="1830"/>
                  <a:ext cx="643" cy="23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ight Arrow 2"/>
          <p:cNvSpPr/>
          <p:nvPr/>
        </p:nvSpPr>
        <p:spPr bwMode="auto">
          <a:xfrm>
            <a:off x="3725334" y="4199467"/>
            <a:ext cx="778933" cy="1580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utoUpdateAnimBg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Motion in the x and y directions independently.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783" name="Group 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6081133"/>
                  </p:ext>
                </p:extLst>
              </p:nvPr>
            </p:nvGraphicFramePr>
            <p:xfrm>
              <a:off x="1016000" y="1600200"/>
              <a:ext cx="7099300" cy="4639946"/>
            </p:xfrm>
            <a:graphic>
              <a:graphicData uri="http://schemas.openxmlformats.org/drawingml/2006/table">
                <a:tbl>
                  <a:tblPr/>
                  <a:tblGrid>
                    <a:gridCol w="31575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7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72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</a:rPr>
                            <a:t>x-direction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sng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Tahoma" panose="020B0604030504040204" pitchFamily="34" charset="0"/>
                              <a:sym typeface="MT Symbol" panose="04000400000000000000" pitchFamily="82" charset="2"/>
                            </a:rPr>
                            <a:t>y-direction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2078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𝑑</m:t>
                                </m:r>
                                <m:r>
                                  <a:rPr kumimoji="0" lang="en-US" altLang="en-US" sz="3200" b="0" i="1" u="none" strike="noStrike" cap="none" normalizeH="0" baseline="-2500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𝑥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=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𝑖𝑥</m:t>
                                </m:r>
                                <m:r>
                                  <a:rPr kumimoji="0" lang="en-US" altLang="en-US" sz="3200" b="0" i="1" u="none" strike="noStrike" cap="none" normalizeH="0" baseline="-2500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 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𝑡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=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𝑓𝑥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Tahoma" panose="020B0604030504040204" pitchFamily="34" charset="0"/>
                            <a:sym typeface="MT Symbol" panose="04000400000000000000" pitchFamily="82" charset="2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𝑑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𝑦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=½ (</m:t>
                                </m:r>
                                <m:sSub>
                                  <m:sSubPr>
                                    <m:ctrlP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sym typeface="MT Symbol" panose="04000400000000000000" pitchFamily="8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sym typeface="MT Symbol" panose="04000400000000000000" pitchFamily="82" charset="2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sym typeface="MT Symbol" panose="04000400000000000000" pitchFamily="8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+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𝑓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) 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𝑡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Tahoma" panose="020B0604030504040204" pitchFamily="34" charset="0"/>
                            <a:sym typeface="MT Symbol" panose="04000400000000000000" pitchFamily="8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𝑑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𝑦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=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𝑎𝑣𝑔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 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563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𝑖𝑥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=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𝑖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cos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</m:t>
                                </m:r>
                              </m:oMath>
                            </m:oMathPara>
                          </a14:m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Tahoma" panose="020B0604030504040204" pitchFamily="34" charset="0"/>
                            <a:sym typeface="Symbol" panose="05050102010706020507" pitchFamily="18" charset="2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𝑖𝑦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8105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𝑑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𝑦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=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𝑖𝑦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𝑡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+½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sym typeface="MT Symbol" panose="04000400000000000000" pitchFamily="8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sym typeface="MT Symbol" panose="04000400000000000000" pitchFamily="82" charset="2"/>
                                      </a:rPr>
                                      <m:t>(</m:t>
                                    </m:r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sym typeface="MT Symbol" panose="04000400000000000000" pitchFamily="82" charset="2"/>
                                      </a:rPr>
                                      <m:t>𝑡</m:t>
                                    </m:r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sym typeface="MT Symbol" panose="04000400000000000000" pitchFamily="82" charset="2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sym typeface="MT Symbol" panose="04000400000000000000" pitchFamily="82" charset="2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61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𝑓𝑦</m:t>
                                </m:r>
                                <m:r>
                                  <a:rPr kumimoji="0" lang="en-US" altLang="en-US" sz="3200" b="0" i="1" u="none" strike="noStrike" cap="none" normalizeH="0" baseline="3000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𝑖𝑦</m:t>
                                    </m:r>
                                  </m:sub>
                                  <m:sup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kumimoji="0" lang="en-US" alt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498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Tahoma" panose="020B0604030504040204" pitchFamily="34" charset="0"/>
                            <a:sym typeface="Symbol" panose="05050102010706020507" pitchFamily="18" charset="2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𝑖𝑦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=</m:t>
                                </m:r>
                                <m: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𝑣</m:t>
                                </m:r>
                                <m:r>
                                  <a:rPr kumimoji="0" lang="en-US" altLang="en-US" sz="3200" b="0" i="1" u="none" strike="noStrike" cap="none" normalizeH="0" baseline="-2500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𝑖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en-US" sz="32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MT Symbol" panose="04000400000000000000" pitchFamily="82" charset="2"/>
                                  </a:rPr>
                                  <m:t>sin</m:t>
                                </m:r>
                                <m:r>
                                  <a:rPr kumimoji="0" lang="en-US" alt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</m:t>
                                </m:r>
                              </m:oMath>
                            </m:oMathPara>
                          </a14:m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Tahoma" panose="020B0604030504040204" pitchFamily="34" charset="0"/>
                            <a:sym typeface="Symbol" panose="05050102010706020507" pitchFamily="18" charset="2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783" name="Group 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6081133"/>
                  </p:ext>
                </p:extLst>
              </p:nvPr>
            </p:nvGraphicFramePr>
            <p:xfrm>
              <a:off x="1016000" y="1600200"/>
              <a:ext cx="7099300" cy="4639946"/>
            </p:xfrm>
            <a:graphic>
              <a:graphicData uri="http://schemas.openxmlformats.org/drawingml/2006/table">
                <a:tbl>
                  <a:tblPr/>
                  <a:tblGrid>
                    <a:gridCol w="31575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7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72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</a:rPr>
                            <a:t>x-direction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sng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Tahoma" panose="020B0604030504040204" pitchFamily="34" charset="0"/>
                              <a:sym typeface="MT Symbol" panose="04000400000000000000" pitchFamily="82" charset="2"/>
                            </a:rPr>
                            <a:t>y-direction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207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85" t="-59500" r="-125434" b="-231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526" t="-59500" r="-618" b="-231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5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85" t="-295370" r="-125434" b="-328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526" t="-295370" r="-618" b="-328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8105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526" t="-333594" r="-618" b="-177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61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526" t="-451220" r="-618" b="-84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65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6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Tahoma" panose="020B0604030504040204" pitchFamily="34" charset="0"/>
                            <a:sym typeface="Symbol" panose="05050102010706020507" pitchFamily="18" charset="2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80526" t="-713684" r="-618" b="-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Ideas 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Projectile Motion: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Gravity is the only force acting on a projectile.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Choose a coordinate axis that where the x-direction is along the horizontal and the y-direction is vertical.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Solve the x and y components separately.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time is found for one dimension, it is also known for the other dimension.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95288"/>
            <a:ext cx="7772400" cy="1052512"/>
          </a:xfrm>
        </p:spPr>
        <p:txBody>
          <a:bodyPr/>
          <a:lstStyle/>
          <a:p>
            <a:r>
              <a:rPr lang="en-US" altLang="en-US" sz="4000"/>
              <a:t>Choosing Coordinates &amp;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569043"/>
                <a:ext cx="7772400" cy="4794684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200" dirty="0"/>
                  <a:t>Choose the y-axis for vertical motion where gravity is a factor.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200" dirty="0"/>
                  <a:t>Choose the x-axis for horizontal motion.  Since there are no forces acting in this direction (</a:t>
                </a:r>
                <a:r>
                  <a:rPr lang="en-US" altLang="en-US" sz="2200" dirty="0">
                    <a:solidFill>
                      <a:schemeClr val="hlink"/>
                    </a:solidFill>
                  </a:rPr>
                  <a:t>of course we will neglect friction due to air resistance</a:t>
                </a:r>
                <a:r>
                  <a:rPr lang="en-US" altLang="en-US" sz="2200" dirty="0"/>
                  <a:t>), the speed will be constant (a</a:t>
                </a:r>
                <a:r>
                  <a:rPr lang="en-US" altLang="en-US" sz="2200" baseline="-25000" dirty="0"/>
                  <a:t>x</a:t>
                </a:r>
                <a:r>
                  <a:rPr lang="en-US" altLang="en-US" sz="2200" dirty="0"/>
                  <a:t> = 0).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200" dirty="0"/>
                  <a:t>Analyze motion along the y-axis separate from the x-axis.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200" dirty="0"/>
                  <a:t>If you solve for time in one direction, you automatically solve for time in the other direction.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200" dirty="0"/>
                  <a:t>Horizontally launched projectiles (0 degrees) have an initial velocity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in the vertical direction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𝑖𝑦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200" dirty="0"/>
                  <a:t>For projectiles launched at angles other than zero degrees, you will want to find the x and y components of the initial velocity.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sz="2200" dirty="0"/>
              </a:p>
            </p:txBody>
          </p:sp>
        </mc:Choice>
        <mc:Fallback>
          <p:sp>
            <p:nvSpPr>
              <p:cNvPr id="1536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69043"/>
                <a:ext cx="7772400" cy="4794684"/>
              </a:xfrm>
              <a:blipFill>
                <a:blip r:embed="rId2"/>
                <a:stretch>
                  <a:fillRect t="-1398" r="-1176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Trajectory of a Projectile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14525"/>
            <a:ext cx="56927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52775" y="2371725"/>
            <a:ext cx="4086225" cy="185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Vectors of Projectile Motion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1458913"/>
          </a:xfrm>
        </p:spPr>
        <p:txBody>
          <a:bodyPr/>
          <a:lstStyle/>
          <a:p>
            <a:r>
              <a:rPr lang="en-US" altLang="en-US" sz="2800"/>
              <a:t>What vectors exist in projectile motion?</a:t>
            </a:r>
          </a:p>
          <a:p>
            <a:pPr lvl="1"/>
            <a:r>
              <a:rPr lang="en-US" altLang="en-US" sz="2400"/>
              <a:t>Velocity in both the x and y directions.</a:t>
            </a:r>
          </a:p>
          <a:p>
            <a:pPr lvl="1"/>
            <a:r>
              <a:rPr lang="en-US" altLang="en-US" sz="2400"/>
              <a:t>Acceleration in the y direction only.</a:t>
            </a:r>
          </a:p>
        </p:txBody>
      </p: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914400" y="3657600"/>
            <a:ext cx="6715125" cy="0"/>
            <a:chOff x="576" y="2304"/>
            <a:chExt cx="4230" cy="0"/>
          </a:xfrm>
        </p:grpSpPr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576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4422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3954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3462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3012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2502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2034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1542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1068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26" name="Group 22"/>
          <p:cNvGrpSpPr>
            <a:grpSpLocks/>
          </p:cNvGrpSpPr>
          <p:nvPr/>
        </p:nvGrpSpPr>
        <p:grpSpPr bwMode="auto">
          <a:xfrm>
            <a:off x="904875" y="3657600"/>
            <a:ext cx="9525" cy="2895600"/>
            <a:chOff x="570" y="2304"/>
            <a:chExt cx="6" cy="1824"/>
          </a:xfrm>
        </p:grpSpPr>
        <p:sp>
          <p:nvSpPr>
            <p:cNvPr id="21517" name="Line 13"/>
            <p:cNvSpPr>
              <a:spLocks noChangeAspect="1" noChangeShapeType="1"/>
            </p:cNvSpPr>
            <p:nvPr/>
          </p:nvSpPr>
          <p:spPr bwMode="auto">
            <a:xfrm rot="5400000">
              <a:off x="47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Aspect="1" noChangeShapeType="1"/>
            </p:cNvSpPr>
            <p:nvPr/>
          </p:nvSpPr>
          <p:spPr bwMode="auto">
            <a:xfrm rot="5400000">
              <a:off x="450" y="2700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15"/>
            <p:cNvSpPr>
              <a:spLocks noChangeAspect="1" noChangeShapeType="1"/>
            </p:cNvSpPr>
            <p:nvPr/>
          </p:nvSpPr>
          <p:spPr bwMode="auto">
            <a:xfrm rot="5400000">
              <a:off x="339" y="3141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Aspect="1" noChangeShapeType="1"/>
            </p:cNvSpPr>
            <p:nvPr/>
          </p:nvSpPr>
          <p:spPr bwMode="auto">
            <a:xfrm rot="5400000">
              <a:off x="237" y="3795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165225" y="4633913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</a:t>
            </a:r>
            <a:r>
              <a:rPr lang="en-US" altLang="en-US" baseline="-25000"/>
              <a:t>y</a:t>
            </a:r>
            <a:r>
              <a:rPr lang="en-US" altLang="en-US"/>
              <a:t> (Increasing)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918075" y="3719513"/>
            <a:ext cx="191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</a:t>
            </a:r>
            <a:r>
              <a:rPr lang="en-US" altLang="en-US" baseline="-25000"/>
              <a:t>x</a:t>
            </a:r>
            <a:r>
              <a:rPr lang="en-US" altLang="en-US"/>
              <a:t> (constant)</a:t>
            </a:r>
          </a:p>
        </p:txBody>
      </p:sp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1149350" y="5376863"/>
            <a:ext cx="2132013" cy="1219200"/>
            <a:chOff x="778" y="3387"/>
            <a:chExt cx="1343" cy="768"/>
          </a:xfrm>
        </p:grpSpPr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852" y="3588"/>
              <a:ext cx="12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hlink"/>
                  </a:solidFill>
                </a:rPr>
                <a:t>a</a:t>
              </a:r>
              <a:r>
                <a:rPr lang="en-US" altLang="en-US" baseline="-25000" dirty="0">
                  <a:solidFill>
                    <a:schemeClr val="hlink"/>
                  </a:solidFill>
                </a:rPr>
                <a:t>y</a:t>
              </a:r>
              <a:r>
                <a:rPr lang="en-US" altLang="en-US" dirty="0">
                  <a:solidFill>
                    <a:schemeClr val="hlink"/>
                  </a:solidFill>
                </a:rPr>
                <a:t> = -9.8m/s</a:t>
              </a:r>
              <a:r>
                <a:rPr lang="en-US" altLang="en-US" baseline="30000" dirty="0">
                  <a:solidFill>
                    <a:schemeClr val="hlink"/>
                  </a:solidFill>
                </a:rPr>
                <a:t>2</a:t>
              </a:r>
              <a:endParaRPr lang="en-US" alt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778" y="3387"/>
              <a:ext cx="0" cy="768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107237" y="3693352"/>
            <a:ext cx="102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hlink"/>
                </a:solidFill>
              </a:rPr>
              <a:t>a</a:t>
            </a:r>
            <a:r>
              <a:rPr lang="en-US" altLang="en-US" baseline="-25000" dirty="0">
                <a:solidFill>
                  <a:schemeClr val="hlink"/>
                </a:solidFill>
              </a:rPr>
              <a:t>x</a:t>
            </a:r>
            <a:r>
              <a:rPr lang="en-US" altLang="en-US" dirty="0">
                <a:solidFill>
                  <a:schemeClr val="hlink"/>
                </a:solidFill>
              </a:rPr>
              <a:t> = 0</a:t>
            </a:r>
          </a:p>
        </p:txBody>
      </p:sp>
      <p:sp>
        <p:nvSpPr>
          <p:cNvPr id="21532" name="Freeform 28"/>
          <p:cNvSpPr>
            <a:spLocks/>
          </p:cNvSpPr>
          <p:nvPr/>
        </p:nvSpPr>
        <p:spPr bwMode="auto">
          <a:xfrm>
            <a:off x="904875" y="3657600"/>
            <a:ext cx="6715125" cy="2867025"/>
          </a:xfrm>
          <a:custGeom>
            <a:avLst/>
            <a:gdLst>
              <a:gd name="T0" fmla="*/ 0 w 4230"/>
              <a:gd name="T1" fmla="*/ 0 h 1806"/>
              <a:gd name="T2" fmla="*/ 2502 w 4230"/>
              <a:gd name="T3" fmla="*/ 378 h 1806"/>
              <a:gd name="T4" fmla="*/ 4230 w 4230"/>
              <a:gd name="T5" fmla="*/ 1806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0" h="1806">
                <a:moveTo>
                  <a:pt x="0" y="0"/>
                </a:moveTo>
                <a:cubicBezTo>
                  <a:pt x="898" y="38"/>
                  <a:pt x="1797" y="77"/>
                  <a:pt x="2502" y="378"/>
                </a:cubicBezTo>
                <a:cubicBezTo>
                  <a:pt x="3207" y="679"/>
                  <a:pt x="3718" y="1242"/>
                  <a:pt x="4230" y="180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3" name="WordArt 29"/>
          <p:cNvSpPr>
            <a:spLocks noChangeArrowheads="1" noChangeShapeType="1" noTextEdit="1"/>
          </p:cNvSpPr>
          <p:nvPr/>
        </p:nvSpPr>
        <p:spPr bwMode="auto">
          <a:xfrm rot="2660336">
            <a:off x="6143625" y="5407025"/>
            <a:ext cx="1819275" cy="257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anose="020B0604020202020204" pitchFamily="34" charset="0"/>
              </a:rPr>
              <a:t>Trajectory or Path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3305175" y="5656263"/>
            <a:ext cx="3425825" cy="1131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325813" y="5746750"/>
            <a:ext cx="336232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Why is the velocity constant in the x-direction?</a:t>
            </a:r>
          </a:p>
          <a:p>
            <a:pPr lvl="1">
              <a:buFontTx/>
              <a:buChar char="•"/>
            </a:pPr>
            <a:r>
              <a:rPr lang="en-US" altLang="en-US" sz="1800"/>
              <a:t>No force acting on it. 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321050" y="5741988"/>
            <a:ext cx="3362325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Why does the velocity increase in the y-direction?</a:t>
            </a:r>
          </a:p>
          <a:p>
            <a:pPr lvl="1">
              <a:buFontTx/>
              <a:buChar char="•"/>
            </a:pPr>
            <a:r>
              <a:rPr lang="en-US" altLang="en-US" sz="1800"/>
              <a:t>Gravity.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1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  <p:bldP spid="21521" grpId="0"/>
      <p:bldP spid="21522" grpId="0"/>
      <p:bldP spid="21525" grpId="0"/>
      <p:bldP spid="21532" grpId="0" animBg="1"/>
      <p:bldP spid="21533" grpId="0" animBg="1"/>
      <p:bldP spid="21534" grpId="0" animBg="1"/>
      <p:bldP spid="2153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B293-FBC5-4E14-B898-93DD707F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Analyzing the motion of a projectile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40F8B-2587-420C-840F-18BD44D2960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91002" cy="4525963"/>
          </a:xfrm>
        </p:spPr>
        <p:txBody>
          <a:bodyPr/>
          <a:lstStyle/>
          <a:p>
            <a:r>
              <a:rPr lang="en-US" sz="2000" dirty="0"/>
              <a:t>Note parabolic path.</a:t>
            </a:r>
          </a:p>
          <a:p>
            <a:r>
              <a:rPr lang="en-US" sz="2000" dirty="0"/>
              <a:t>Speed is constant in x-direction.</a:t>
            </a:r>
          </a:p>
          <a:p>
            <a:r>
              <a:rPr lang="en-US" sz="2000" dirty="0"/>
              <a:t>Speed decreases, then increases in y-direction.</a:t>
            </a:r>
          </a:p>
          <a:p>
            <a:r>
              <a:rPr lang="en-US" sz="2000" dirty="0"/>
              <a:t>Slope of velocity vs. time curve is constant = g (-9.8 m/s</a:t>
            </a:r>
            <a:r>
              <a:rPr lang="en-US" sz="2000" baseline="30000" dirty="0"/>
              <a:t>2</a:t>
            </a:r>
            <a:r>
              <a:rPr lang="en-US" sz="2000" dirty="0"/>
              <a:t>).</a:t>
            </a:r>
          </a:p>
          <a:p>
            <a:endParaRPr lang="en-US" sz="2000" dirty="0"/>
          </a:p>
        </p:txBody>
      </p:sp>
      <p:pic>
        <p:nvPicPr>
          <p:cNvPr id="5" name="BBall Toss with Analysis">
            <a:hlinkClick r:id="" action="ppaction://media"/>
            <a:extLst>
              <a:ext uri="{FF2B5EF4-FFF2-40B4-BE49-F238E27FC236}">
                <a16:creationId xmlns:a16="http://schemas.microsoft.com/office/drawing/2014/main" id="{4F543204-A637-4CB7-9CB4-6AABE7208A7C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202" y="1591468"/>
            <a:ext cx="4038600" cy="22717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82B8-0B68-4BE7-9952-58DDD732D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345" y="4317989"/>
            <a:ext cx="3446313" cy="1960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533CE-3535-4A5D-B39D-1A66023CC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63" y="4318839"/>
            <a:ext cx="3569093" cy="1989886"/>
          </a:xfrm>
          <a:prstGeom prst="rect">
            <a:avLst/>
          </a:prstGeom>
        </p:spPr>
      </p:pic>
      <p:sp>
        <p:nvSpPr>
          <p:cNvPr id="8" name="Equals 7">
            <a:extLst>
              <a:ext uri="{FF2B5EF4-FFF2-40B4-BE49-F238E27FC236}">
                <a16:creationId xmlns:a16="http://schemas.microsoft.com/office/drawing/2014/main" id="{3DE43EE7-D615-4797-9E25-94E71F58736F}"/>
              </a:ext>
            </a:extLst>
          </p:cNvPr>
          <p:cNvSpPr/>
          <p:nvPr/>
        </p:nvSpPr>
        <p:spPr bwMode="auto">
          <a:xfrm>
            <a:off x="4364292" y="5197460"/>
            <a:ext cx="466531" cy="433873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D607F-223F-40B3-8738-3794C102B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2594" y="4348475"/>
            <a:ext cx="2345525" cy="1930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D39609-91DE-4B48-A93F-C105236A0873}"/>
              </a:ext>
            </a:extLst>
          </p:cNvPr>
          <p:cNvSpPr txBox="1"/>
          <p:nvPr/>
        </p:nvSpPr>
        <p:spPr>
          <a:xfrm>
            <a:off x="198377" y="4502430"/>
            <a:ext cx="1656223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Slope = speed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Constant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FC9C-19DD-4735-8AE9-6FE589D96163}"/>
              </a:ext>
            </a:extLst>
          </p:cNvPr>
          <p:cNvCxnSpPr/>
          <p:nvPr/>
        </p:nvCxnSpPr>
        <p:spPr bwMode="auto">
          <a:xfrm flipV="1">
            <a:off x="2351314" y="4394718"/>
            <a:ext cx="1483568" cy="14230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993F066-E3BF-4264-AA26-70F6F6ECB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5105" y="4306137"/>
            <a:ext cx="2362460" cy="197295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AD45DF-6C3C-4390-8D2B-34910009D3C1}"/>
              </a:ext>
            </a:extLst>
          </p:cNvPr>
          <p:cNvSpPr/>
          <p:nvPr/>
        </p:nvSpPr>
        <p:spPr bwMode="auto">
          <a:xfrm>
            <a:off x="1852127" y="4672906"/>
            <a:ext cx="1208314" cy="351629"/>
          </a:xfrm>
          <a:custGeom>
            <a:avLst/>
            <a:gdLst>
              <a:gd name="connsiteX0" fmla="*/ 0 w 1208314"/>
              <a:gd name="connsiteY0" fmla="*/ 160351 h 351629"/>
              <a:gd name="connsiteX1" fmla="*/ 625151 w 1208314"/>
              <a:gd name="connsiteY1" fmla="*/ 6396 h 351629"/>
              <a:gd name="connsiteX2" fmla="*/ 1208314 w 1208314"/>
              <a:gd name="connsiteY2" fmla="*/ 351629 h 3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351629">
                <a:moveTo>
                  <a:pt x="0" y="160351"/>
                </a:moveTo>
                <a:cubicBezTo>
                  <a:pt x="211882" y="67433"/>
                  <a:pt x="423765" y="-25484"/>
                  <a:pt x="625151" y="6396"/>
                </a:cubicBezTo>
                <a:cubicBezTo>
                  <a:pt x="826537" y="38276"/>
                  <a:pt x="1017425" y="194952"/>
                  <a:pt x="1208314" y="351629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D6E545-7FB2-43EE-A58B-881E41754601}"/>
              </a:ext>
            </a:extLst>
          </p:cNvPr>
          <p:cNvCxnSpPr/>
          <p:nvPr/>
        </p:nvCxnSpPr>
        <p:spPr bwMode="auto">
          <a:xfrm>
            <a:off x="5328875" y="4672906"/>
            <a:ext cx="1534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706EB4F-E5C3-4C47-A5EE-24964CAB9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4133" y="4316392"/>
            <a:ext cx="2370928" cy="19687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481875-D013-42EE-ADB0-0372DA3CF9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1657" y="4316392"/>
            <a:ext cx="2421734" cy="1981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AAB119-3382-456C-95AB-74AB8134F31B}"/>
              </a:ext>
            </a:extLst>
          </p:cNvPr>
          <p:cNvSpPr txBox="1"/>
          <p:nvPr/>
        </p:nvSpPr>
        <p:spPr>
          <a:xfrm>
            <a:off x="7289942" y="4394718"/>
            <a:ext cx="1631472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Slope = accel.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Constant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34E095-1E23-4114-A95E-008FC5A5933D}"/>
              </a:ext>
            </a:extLst>
          </p:cNvPr>
          <p:cNvCxnSpPr/>
          <p:nvPr/>
        </p:nvCxnSpPr>
        <p:spPr bwMode="auto">
          <a:xfrm>
            <a:off x="5449079" y="4558004"/>
            <a:ext cx="1287049" cy="13799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4C3996-84C5-4D38-BB09-4C373203249C}"/>
              </a:ext>
            </a:extLst>
          </p:cNvPr>
          <p:cNvSpPr/>
          <p:nvPr/>
        </p:nvSpPr>
        <p:spPr bwMode="auto">
          <a:xfrm flipH="1">
            <a:off x="5971592" y="4683162"/>
            <a:ext cx="1463442" cy="351629"/>
          </a:xfrm>
          <a:custGeom>
            <a:avLst/>
            <a:gdLst>
              <a:gd name="connsiteX0" fmla="*/ 0 w 1208314"/>
              <a:gd name="connsiteY0" fmla="*/ 160351 h 351629"/>
              <a:gd name="connsiteX1" fmla="*/ 625151 w 1208314"/>
              <a:gd name="connsiteY1" fmla="*/ 6396 h 351629"/>
              <a:gd name="connsiteX2" fmla="*/ 1208314 w 1208314"/>
              <a:gd name="connsiteY2" fmla="*/ 351629 h 3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351629">
                <a:moveTo>
                  <a:pt x="0" y="160351"/>
                </a:moveTo>
                <a:cubicBezTo>
                  <a:pt x="211882" y="67433"/>
                  <a:pt x="423765" y="-25484"/>
                  <a:pt x="625151" y="6396"/>
                </a:cubicBezTo>
                <a:cubicBezTo>
                  <a:pt x="826537" y="38276"/>
                  <a:pt x="1017425" y="194952"/>
                  <a:pt x="1208314" y="351629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  <p:bldP spid="10" grpId="1" animBg="1"/>
      <p:bldP spid="14" grpId="0" animBg="1"/>
      <p:bldP spid="14" grpId="1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Ex. 1: Launching a Projectile Horizontally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cannonball is shot horizontally off a cliff with an initial velocity of 30 m/s.  If the height of the cliff is 50 m:</a:t>
            </a:r>
          </a:p>
          <a:p>
            <a:pPr lvl="1"/>
            <a:r>
              <a:rPr lang="en-US" altLang="en-US"/>
              <a:t>How far from the base of the cliff does the cannonball hit the ground?</a:t>
            </a:r>
          </a:p>
          <a:p>
            <a:pPr lvl="1"/>
            <a:r>
              <a:rPr lang="en-US" altLang="en-US"/>
              <a:t>With what speed does the cannonball hit the ground?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Diagram the problem</a:t>
            </a:r>
          </a:p>
        </p:txBody>
      </p:sp>
      <p:grpSp>
        <p:nvGrpSpPr>
          <p:cNvPr id="22644" name="Group 116"/>
          <p:cNvGrpSpPr>
            <a:grpSpLocks/>
          </p:cNvGrpSpPr>
          <p:nvPr/>
        </p:nvGrpSpPr>
        <p:grpSpPr bwMode="auto">
          <a:xfrm>
            <a:off x="2495550" y="2452688"/>
            <a:ext cx="485775" cy="203200"/>
            <a:chOff x="1572" y="1545"/>
            <a:chExt cx="306" cy="128"/>
          </a:xfrm>
        </p:grpSpPr>
        <p:sp>
          <p:nvSpPr>
            <p:cNvPr id="22533" name="Oval 5"/>
            <p:cNvSpPr>
              <a:spLocks noChangeAspect="1" noChangeArrowheads="1"/>
            </p:cNvSpPr>
            <p:nvPr/>
          </p:nvSpPr>
          <p:spPr bwMode="auto">
            <a:xfrm>
              <a:off x="1572" y="1545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4" name="Line 76"/>
            <p:cNvSpPr>
              <a:spLocks noChangeShapeType="1"/>
            </p:cNvSpPr>
            <p:nvPr/>
          </p:nvSpPr>
          <p:spPr bwMode="auto">
            <a:xfrm>
              <a:off x="1698" y="1608"/>
              <a:ext cx="1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43" name="Group 115"/>
          <p:cNvGrpSpPr>
            <a:grpSpLocks/>
          </p:cNvGrpSpPr>
          <p:nvPr/>
        </p:nvGrpSpPr>
        <p:grpSpPr bwMode="auto">
          <a:xfrm>
            <a:off x="3238500" y="2728913"/>
            <a:ext cx="509588" cy="396875"/>
            <a:chOff x="2040" y="1719"/>
            <a:chExt cx="321" cy="250"/>
          </a:xfrm>
        </p:grpSpPr>
        <p:sp>
          <p:nvSpPr>
            <p:cNvPr id="22605" name="Oval 77"/>
            <p:cNvSpPr>
              <a:spLocks noChangeAspect="1" noChangeArrowheads="1"/>
            </p:cNvSpPr>
            <p:nvPr/>
          </p:nvSpPr>
          <p:spPr bwMode="auto">
            <a:xfrm>
              <a:off x="2040" y="1719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6" name="Line 78"/>
            <p:cNvSpPr>
              <a:spLocks noChangeShapeType="1"/>
            </p:cNvSpPr>
            <p:nvPr/>
          </p:nvSpPr>
          <p:spPr bwMode="auto">
            <a:xfrm>
              <a:off x="2154" y="1818"/>
              <a:ext cx="207" cy="15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42" name="Group 114"/>
          <p:cNvGrpSpPr>
            <a:grpSpLocks/>
          </p:cNvGrpSpPr>
          <p:nvPr/>
        </p:nvGrpSpPr>
        <p:grpSpPr bwMode="auto">
          <a:xfrm>
            <a:off x="3829050" y="3262313"/>
            <a:ext cx="495300" cy="644525"/>
            <a:chOff x="2412" y="2055"/>
            <a:chExt cx="312" cy="406"/>
          </a:xfrm>
        </p:grpSpPr>
        <p:sp>
          <p:nvSpPr>
            <p:cNvPr id="22607" name="Oval 79"/>
            <p:cNvSpPr>
              <a:spLocks noChangeAspect="1" noChangeArrowheads="1"/>
            </p:cNvSpPr>
            <p:nvPr/>
          </p:nvSpPr>
          <p:spPr bwMode="auto">
            <a:xfrm>
              <a:off x="2412" y="2055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8" name="Line 80"/>
            <p:cNvSpPr>
              <a:spLocks noChangeShapeType="1"/>
            </p:cNvSpPr>
            <p:nvPr/>
          </p:nvSpPr>
          <p:spPr bwMode="auto">
            <a:xfrm>
              <a:off x="2514" y="2172"/>
              <a:ext cx="210" cy="2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41" name="Group 113"/>
          <p:cNvGrpSpPr>
            <a:grpSpLocks/>
          </p:cNvGrpSpPr>
          <p:nvPr/>
        </p:nvGrpSpPr>
        <p:grpSpPr bwMode="auto">
          <a:xfrm>
            <a:off x="4371975" y="4119563"/>
            <a:ext cx="409575" cy="1035050"/>
            <a:chOff x="2754" y="2595"/>
            <a:chExt cx="258" cy="652"/>
          </a:xfrm>
        </p:grpSpPr>
        <p:sp>
          <p:nvSpPr>
            <p:cNvPr id="22609" name="Oval 81"/>
            <p:cNvSpPr>
              <a:spLocks noChangeAspect="1" noChangeArrowheads="1"/>
            </p:cNvSpPr>
            <p:nvPr/>
          </p:nvSpPr>
          <p:spPr bwMode="auto">
            <a:xfrm>
              <a:off x="2754" y="2595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Line 82"/>
            <p:cNvSpPr>
              <a:spLocks noChangeShapeType="1"/>
            </p:cNvSpPr>
            <p:nvPr/>
          </p:nvSpPr>
          <p:spPr bwMode="auto">
            <a:xfrm>
              <a:off x="2844" y="2718"/>
              <a:ext cx="168" cy="52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611" name="Oval 83"/>
          <p:cNvSpPr>
            <a:spLocks noChangeAspect="1" noChangeArrowheads="1"/>
          </p:cNvSpPr>
          <p:nvPr/>
        </p:nvSpPr>
        <p:spPr bwMode="auto">
          <a:xfrm>
            <a:off x="4752975" y="5291138"/>
            <a:ext cx="201613" cy="2032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45" name="Group 117"/>
          <p:cNvGrpSpPr>
            <a:grpSpLocks/>
          </p:cNvGrpSpPr>
          <p:nvPr/>
        </p:nvGrpSpPr>
        <p:grpSpPr bwMode="auto">
          <a:xfrm>
            <a:off x="0" y="2119313"/>
            <a:ext cx="9144000" cy="4738687"/>
            <a:chOff x="0" y="1335"/>
            <a:chExt cx="5760" cy="2985"/>
          </a:xfrm>
        </p:grpSpPr>
        <p:pic>
          <p:nvPicPr>
            <p:cNvPr id="22613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20" b="11967"/>
            <a:stretch>
              <a:fillRect/>
            </a:stretch>
          </p:blipFill>
          <p:spPr bwMode="auto">
            <a:xfrm>
              <a:off x="0" y="3475"/>
              <a:ext cx="5760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614" name="Picture 8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20" b="47459"/>
            <a:stretch>
              <a:fillRect/>
            </a:stretch>
          </p:blipFill>
          <p:spPr bwMode="auto">
            <a:xfrm>
              <a:off x="0" y="2055"/>
              <a:ext cx="1381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603" name="Group 75"/>
            <p:cNvGrpSpPr>
              <a:grpSpLocks/>
            </p:cNvGrpSpPr>
            <p:nvPr/>
          </p:nvGrpSpPr>
          <p:grpSpPr bwMode="auto">
            <a:xfrm flipH="1">
              <a:off x="306" y="1335"/>
              <a:ext cx="1257" cy="908"/>
              <a:chOff x="2062" y="1299"/>
              <a:chExt cx="1257" cy="908"/>
            </a:xfrm>
          </p:grpSpPr>
          <p:sp>
            <p:nvSpPr>
              <p:cNvPr id="22537" name="Freeform 9"/>
              <p:cNvSpPr>
                <a:spLocks/>
              </p:cNvSpPr>
              <p:nvPr/>
            </p:nvSpPr>
            <p:spPr bwMode="auto">
              <a:xfrm>
                <a:off x="2284" y="2061"/>
                <a:ext cx="1035" cy="146"/>
              </a:xfrm>
              <a:custGeom>
                <a:avLst/>
                <a:gdLst>
                  <a:gd name="T0" fmla="*/ 207 w 3104"/>
                  <a:gd name="T1" fmla="*/ 0 h 292"/>
                  <a:gd name="T2" fmla="*/ 718 w 3104"/>
                  <a:gd name="T3" fmla="*/ 31 h 292"/>
                  <a:gd name="T4" fmla="*/ 980 w 3104"/>
                  <a:gd name="T5" fmla="*/ 106 h 292"/>
                  <a:gd name="T6" fmla="*/ 1199 w 3104"/>
                  <a:gd name="T7" fmla="*/ 145 h 292"/>
                  <a:gd name="T8" fmla="*/ 1410 w 3104"/>
                  <a:gd name="T9" fmla="*/ 152 h 292"/>
                  <a:gd name="T10" fmla="*/ 1625 w 3104"/>
                  <a:gd name="T11" fmla="*/ 90 h 292"/>
                  <a:gd name="T12" fmla="*/ 1996 w 3104"/>
                  <a:gd name="T13" fmla="*/ 83 h 292"/>
                  <a:gd name="T14" fmla="*/ 2586 w 3104"/>
                  <a:gd name="T15" fmla="*/ 31 h 292"/>
                  <a:gd name="T16" fmla="*/ 2850 w 3104"/>
                  <a:gd name="T17" fmla="*/ 31 h 292"/>
                  <a:gd name="T18" fmla="*/ 3104 w 3104"/>
                  <a:gd name="T19" fmla="*/ 75 h 292"/>
                  <a:gd name="T20" fmla="*/ 3034 w 3104"/>
                  <a:gd name="T21" fmla="*/ 215 h 292"/>
                  <a:gd name="T22" fmla="*/ 2601 w 3104"/>
                  <a:gd name="T23" fmla="*/ 223 h 292"/>
                  <a:gd name="T24" fmla="*/ 2261 w 3104"/>
                  <a:gd name="T25" fmla="*/ 292 h 292"/>
                  <a:gd name="T26" fmla="*/ 2027 w 3104"/>
                  <a:gd name="T27" fmla="*/ 246 h 292"/>
                  <a:gd name="T28" fmla="*/ 1300 w 3104"/>
                  <a:gd name="T29" fmla="*/ 292 h 292"/>
                  <a:gd name="T30" fmla="*/ 711 w 3104"/>
                  <a:gd name="T31" fmla="*/ 255 h 292"/>
                  <a:gd name="T32" fmla="*/ 0 w 3104"/>
                  <a:gd name="T33" fmla="*/ 238 h 292"/>
                  <a:gd name="T34" fmla="*/ 125 w 3104"/>
                  <a:gd name="T35" fmla="*/ 130 h 292"/>
                  <a:gd name="T36" fmla="*/ 0 w 3104"/>
                  <a:gd name="T37" fmla="*/ 0 h 292"/>
                  <a:gd name="T38" fmla="*/ 207 w 3104"/>
                  <a:gd name="T39" fmla="*/ 0 h 292"/>
                  <a:gd name="T40" fmla="*/ 207 w 3104"/>
                  <a:gd name="T4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04" h="292">
                    <a:moveTo>
                      <a:pt x="207" y="0"/>
                    </a:moveTo>
                    <a:lnTo>
                      <a:pt x="718" y="31"/>
                    </a:lnTo>
                    <a:lnTo>
                      <a:pt x="980" y="106"/>
                    </a:lnTo>
                    <a:lnTo>
                      <a:pt x="1199" y="145"/>
                    </a:lnTo>
                    <a:lnTo>
                      <a:pt x="1410" y="152"/>
                    </a:lnTo>
                    <a:lnTo>
                      <a:pt x="1625" y="90"/>
                    </a:lnTo>
                    <a:lnTo>
                      <a:pt x="1996" y="83"/>
                    </a:lnTo>
                    <a:lnTo>
                      <a:pt x="2586" y="31"/>
                    </a:lnTo>
                    <a:lnTo>
                      <a:pt x="2850" y="31"/>
                    </a:lnTo>
                    <a:lnTo>
                      <a:pt x="3104" y="75"/>
                    </a:lnTo>
                    <a:lnTo>
                      <a:pt x="3034" y="215"/>
                    </a:lnTo>
                    <a:lnTo>
                      <a:pt x="2601" y="223"/>
                    </a:lnTo>
                    <a:lnTo>
                      <a:pt x="2261" y="292"/>
                    </a:lnTo>
                    <a:lnTo>
                      <a:pt x="2027" y="246"/>
                    </a:lnTo>
                    <a:lnTo>
                      <a:pt x="1300" y="292"/>
                    </a:lnTo>
                    <a:lnTo>
                      <a:pt x="711" y="255"/>
                    </a:lnTo>
                    <a:lnTo>
                      <a:pt x="0" y="238"/>
                    </a:lnTo>
                    <a:lnTo>
                      <a:pt x="125" y="130"/>
                    </a:lnTo>
                    <a:lnTo>
                      <a:pt x="0" y="0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auto">
              <a:xfrm>
                <a:off x="2679" y="2036"/>
                <a:ext cx="78" cy="105"/>
              </a:xfrm>
              <a:custGeom>
                <a:avLst/>
                <a:gdLst>
                  <a:gd name="T0" fmla="*/ 127 w 234"/>
                  <a:gd name="T1" fmla="*/ 210 h 211"/>
                  <a:gd name="T2" fmla="*/ 151 w 234"/>
                  <a:gd name="T3" fmla="*/ 205 h 211"/>
                  <a:gd name="T4" fmla="*/ 171 w 234"/>
                  <a:gd name="T5" fmla="*/ 196 h 211"/>
                  <a:gd name="T6" fmla="*/ 190 w 234"/>
                  <a:gd name="T7" fmla="*/ 185 h 211"/>
                  <a:gd name="T8" fmla="*/ 206 w 234"/>
                  <a:gd name="T9" fmla="*/ 171 h 211"/>
                  <a:gd name="T10" fmla="*/ 219 w 234"/>
                  <a:gd name="T11" fmla="*/ 154 h 211"/>
                  <a:gd name="T12" fmla="*/ 226 w 234"/>
                  <a:gd name="T13" fmla="*/ 135 h 211"/>
                  <a:gd name="T14" fmla="*/ 232 w 234"/>
                  <a:gd name="T15" fmla="*/ 115 h 211"/>
                  <a:gd name="T16" fmla="*/ 232 w 234"/>
                  <a:gd name="T17" fmla="*/ 94 h 211"/>
                  <a:gd name="T18" fmla="*/ 226 w 234"/>
                  <a:gd name="T19" fmla="*/ 72 h 211"/>
                  <a:gd name="T20" fmla="*/ 219 w 234"/>
                  <a:gd name="T21" fmla="*/ 53 h 211"/>
                  <a:gd name="T22" fmla="*/ 206 w 234"/>
                  <a:gd name="T23" fmla="*/ 37 h 211"/>
                  <a:gd name="T24" fmla="*/ 190 w 234"/>
                  <a:gd name="T25" fmla="*/ 23 h 211"/>
                  <a:gd name="T26" fmla="*/ 171 w 234"/>
                  <a:gd name="T27" fmla="*/ 12 h 211"/>
                  <a:gd name="T28" fmla="*/ 151 w 234"/>
                  <a:gd name="T29" fmla="*/ 4 h 211"/>
                  <a:gd name="T30" fmla="*/ 127 w 234"/>
                  <a:gd name="T31" fmla="*/ 0 h 211"/>
                  <a:gd name="T32" fmla="*/ 102 w 234"/>
                  <a:gd name="T33" fmla="*/ 0 h 211"/>
                  <a:gd name="T34" fmla="*/ 80 w 234"/>
                  <a:gd name="T35" fmla="*/ 4 h 211"/>
                  <a:gd name="T36" fmla="*/ 57 w 234"/>
                  <a:gd name="T37" fmla="*/ 12 h 211"/>
                  <a:gd name="T38" fmla="*/ 40 w 234"/>
                  <a:gd name="T39" fmla="*/ 23 h 211"/>
                  <a:gd name="T40" fmla="*/ 25 w 234"/>
                  <a:gd name="T41" fmla="*/ 37 h 211"/>
                  <a:gd name="T42" fmla="*/ 12 w 234"/>
                  <a:gd name="T43" fmla="*/ 53 h 211"/>
                  <a:gd name="T44" fmla="*/ 3 w 234"/>
                  <a:gd name="T45" fmla="*/ 72 h 211"/>
                  <a:gd name="T46" fmla="*/ 0 w 234"/>
                  <a:gd name="T47" fmla="*/ 94 h 211"/>
                  <a:gd name="T48" fmla="*/ 0 w 234"/>
                  <a:gd name="T49" fmla="*/ 115 h 211"/>
                  <a:gd name="T50" fmla="*/ 3 w 234"/>
                  <a:gd name="T51" fmla="*/ 135 h 211"/>
                  <a:gd name="T52" fmla="*/ 12 w 234"/>
                  <a:gd name="T53" fmla="*/ 154 h 211"/>
                  <a:gd name="T54" fmla="*/ 25 w 234"/>
                  <a:gd name="T55" fmla="*/ 171 h 211"/>
                  <a:gd name="T56" fmla="*/ 40 w 234"/>
                  <a:gd name="T57" fmla="*/ 185 h 211"/>
                  <a:gd name="T58" fmla="*/ 57 w 234"/>
                  <a:gd name="T59" fmla="*/ 196 h 211"/>
                  <a:gd name="T60" fmla="*/ 80 w 234"/>
                  <a:gd name="T61" fmla="*/ 205 h 211"/>
                  <a:gd name="T62" fmla="*/ 102 w 234"/>
                  <a:gd name="T63" fmla="*/ 210 h 211"/>
                  <a:gd name="T64" fmla="*/ 116 w 234"/>
                  <a:gd name="T65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4" h="211">
                    <a:moveTo>
                      <a:pt x="116" y="211"/>
                    </a:moveTo>
                    <a:lnTo>
                      <a:pt x="127" y="210"/>
                    </a:lnTo>
                    <a:lnTo>
                      <a:pt x="140" y="209"/>
                    </a:lnTo>
                    <a:lnTo>
                      <a:pt x="151" y="205"/>
                    </a:lnTo>
                    <a:lnTo>
                      <a:pt x="162" y="202"/>
                    </a:lnTo>
                    <a:lnTo>
                      <a:pt x="171" y="196"/>
                    </a:lnTo>
                    <a:lnTo>
                      <a:pt x="181" y="191"/>
                    </a:lnTo>
                    <a:lnTo>
                      <a:pt x="190" y="185"/>
                    </a:lnTo>
                    <a:lnTo>
                      <a:pt x="200" y="180"/>
                    </a:lnTo>
                    <a:lnTo>
                      <a:pt x="206" y="171"/>
                    </a:lnTo>
                    <a:lnTo>
                      <a:pt x="214" y="163"/>
                    </a:lnTo>
                    <a:lnTo>
                      <a:pt x="219" y="154"/>
                    </a:lnTo>
                    <a:lnTo>
                      <a:pt x="224" y="145"/>
                    </a:lnTo>
                    <a:lnTo>
                      <a:pt x="226" y="135"/>
                    </a:lnTo>
                    <a:lnTo>
                      <a:pt x="230" y="125"/>
                    </a:lnTo>
                    <a:lnTo>
                      <a:pt x="232" y="115"/>
                    </a:lnTo>
                    <a:lnTo>
                      <a:pt x="234" y="105"/>
                    </a:lnTo>
                    <a:lnTo>
                      <a:pt x="232" y="94"/>
                    </a:lnTo>
                    <a:lnTo>
                      <a:pt x="230" y="83"/>
                    </a:lnTo>
                    <a:lnTo>
                      <a:pt x="226" y="72"/>
                    </a:lnTo>
                    <a:lnTo>
                      <a:pt x="224" y="63"/>
                    </a:lnTo>
                    <a:lnTo>
                      <a:pt x="219" y="53"/>
                    </a:lnTo>
                    <a:lnTo>
                      <a:pt x="214" y="44"/>
                    </a:lnTo>
                    <a:lnTo>
                      <a:pt x="206" y="37"/>
                    </a:lnTo>
                    <a:lnTo>
                      <a:pt x="200" y="30"/>
                    </a:lnTo>
                    <a:lnTo>
                      <a:pt x="190" y="23"/>
                    </a:lnTo>
                    <a:lnTo>
                      <a:pt x="181" y="17"/>
                    </a:lnTo>
                    <a:lnTo>
                      <a:pt x="171" y="12"/>
                    </a:lnTo>
                    <a:lnTo>
                      <a:pt x="162" y="8"/>
                    </a:lnTo>
                    <a:lnTo>
                      <a:pt x="151" y="4"/>
                    </a:lnTo>
                    <a:lnTo>
                      <a:pt x="140" y="2"/>
                    </a:lnTo>
                    <a:lnTo>
                      <a:pt x="127" y="0"/>
                    </a:lnTo>
                    <a:lnTo>
                      <a:pt x="116" y="0"/>
                    </a:lnTo>
                    <a:lnTo>
                      <a:pt x="102" y="0"/>
                    </a:lnTo>
                    <a:lnTo>
                      <a:pt x="91" y="2"/>
                    </a:lnTo>
                    <a:lnTo>
                      <a:pt x="80" y="4"/>
                    </a:lnTo>
                    <a:lnTo>
                      <a:pt x="69" y="8"/>
                    </a:lnTo>
                    <a:lnTo>
                      <a:pt x="57" y="12"/>
                    </a:lnTo>
                    <a:lnTo>
                      <a:pt x="49" y="17"/>
                    </a:lnTo>
                    <a:lnTo>
                      <a:pt x="40" y="23"/>
                    </a:lnTo>
                    <a:lnTo>
                      <a:pt x="32" y="30"/>
                    </a:lnTo>
                    <a:lnTo>
                      <a:pt x="25" y="37"/>
                    </a:lnTo>
                    <a:lnTo>
                      <a:pt x="18" y="44"/>
                    </a:lnTo>
                    <a:lnTo>
                      <a:pt x="12" y="53"/>
                    </a:lnTo>
                    <a:lnTo>
                      <a:pt x="8" y="63"/>
                    </a:lnTo>
                    <a:lnTo>
                      <a:pt x="3" y="72"/>
                    </a:lnTo>
                    <a:lnTo>
                      <a:pt x="1" y="83"/>
                    </a:lnTo>
                    <a:lnTo>
                      <a:pt x="0" y="94"/>
                    </a:lnTo>
                    <a:lnTo>
                      <a:pt x="0" y="105"/>
                    </a:lnTo>
                    <a:lnTo>
                      <a:pt x="0" y="115"/>
                    </a:lnTo>
                    <a:lnTo>
                      <a:pt x="1" y="125"/>
                    </a:lnTo>
                    <a:lnTo>
                      <a:pt x="3" y="135"/>
                    </a:lnTo>
                    <a:lnTo>
                      <a:pt x="8" y="145"/>
                    </a:lnTo>
                    <a:lnTo>
                      <a:pt x="12" y="154"/>
                    </a:lnTo>
                    <a:lnTo>
                      <a:pt x="18" y="163"/>
                    </a:lnTo>
                    <a:lnTo>
                      <a:pt x="25" y="171"/>
                    </a:lnTo>
                    <a:lnTo>
                      <a:pt x="32" y="180"/>
                    </a:lnTo>
                    <a:lnTo>
                      <a:pt x="40" y="185"/>
                    </a:lnTo>
                    <a:lnTo>
                      <a:pt x="49" y="191"/>
                    </a:lnTo>
                    <a:lnTo>
                      <a:pt x="57" y="196"/>
                    </a:lnTo>
                    <a:lnTo>
                      <a:pt x="69" y="202"/>
                    </a:lnTo>
                    <a:lnTo>
                      <a:pt x="80" y="205"/>
                    </a:lnTo>
                    <a:lnTo>
                      <a:pt x="91" y="209"/>
                    </a:lnTo>
                    <a:lnTo>
                      <a:pt x="102" y="210"/>
                    </a:lnTo>
                    <a:lnTo>
                      <a:pt x="116" y="211"/>
                    </a:lnTo>
                    <a:lnTo>
                      <a:pt x="116" y="211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auto">
              <a:xfrm>
                <a:off x="2768" y="2036"/>
                <a:ext cx="78" cy="103"/>
              </a:xfrm>
              <a:custGeom>
                <a:avLst/>
                <a:gdLst>
                  <a:gd name="T0" fmla="*/ 127 w 234"/>
                  <a:gd name="T1" fmla="*/ 205 h 206"/>
                  <a:gd name="T2" fmla="*/ 150 w 234"/>
                  <a:gd name="T3" fmla="*/ 200 h 206"/>
                  <a:gd name="T4" fmla="*/ 170 w 234"/>
                  <a:gd name="T5" fmla="*/ 191 h 206"/>
                  <a:gd name="T6" fmla="*/ 189 w 234"/>
                  <a:gd name="T7" fmla="*/ 180 h 206"/>
                  <a:gd name="T8" fmla="*/ 205 w 234"/>
                  <a:gd name="T9" fmla="*/ 166 h 206"/>
                  <a:gd name="T10" fmla="*/ 217 w 234"/>
                  <a:gd name="T11" fmla="*/ 150 h 206"/>
                  <a:gd name="T12" fmla="*/ 227 w 234"/>
                  <a:gd name="T13" fmla="*/ 131 h 206"/>
                  <a:gd name="T14" fmla="*/ 234 w 234"/>
                  <a:gd name="T15" fmla="*/ 111 h 206"/>
                  <a:gd name="T16" fmla="*/ 234 w 234"/>
                  <a:gd name="T17" fmla="*/ 90 h 206"/>
                  <a:gd name="T18" fmla="*/ 227 w 234"/>
                  <a:gd name="T19" fmla="*/ 70 h 206"/>
                  <a:gd name="T20" fmla="*/ 217 w 234"/>
                  <a:gd name="T21" fmla="*/ 52 h 206"/>
                  <a:gd name="T22" fmla="*/ 205 w 234"/>
                  <a:gd name="T23" fmla="*/ 37 h 206"/>
                  <a:gd name="T24" fmla="*/ 189 w 234"/>
                  <a:gd name="T25" fmla="*/ 23 h 206"/>
                  <a:gd name="T26" fmla="*/ 170 w 234"/>
                  <a:gd name="T27" fmla="*/ 12 h 206"/>
                  <a:gd name="T28" fmla="*/ 150 w 234"/>
                  <a:gd name="T29" fmla="*/ 4 h 206"/>
                  <a:gd name="T30" fmla="*/ 127 w 234"/>
                  <a:gd name="T31" fmla="*/ 0 h 206"/>
                  <a:gd name="T32" fmla="*/ 105 w 234"/>
                  <a:gd name="T33" fmla="*/ 0 h 206"/>
                  <a:gd name="T34" fmla="*/ 82 w 234"/>
                  <a:gd name="T35" fmla="*/ 4 h 206"/>
                  <a:gd name="T36" fmla="*/ 61 w 234"/>
                  <a:gd name="T37" fmla="*/ 12 h 206"/>
                  <a:gd name="T38" fmla="*/ 42 w 234"/>
                  <a:gd name="T39" fmla="*/ 23 h 206"/>
                  <a:gd name="T40" fmla="*/ 26 w 234"/>
                  <a:gd name="T41" fmla="*/ 37 h 206"/>
                  <a:gd name="T42" fmla="*/ 12 w 234"/>
                  <a:gd name="T43" fmla="*/ 52 h 206"/>
                  <a:gd name="T44" fmla="*/ 3 w 234"/>
                  <a:gd name="T45" fmla="*/ 70 h 206"/>
                  <a:gd name="T46" fmla="*/ 0 w 234"/>
                  <a:gd name="T47" fmla="*/ 90 h 206"/>
                  <a:gd name="T48" fmla="*/ 0 w 234"/>
                  <a:gd name="T49" fmla="*/ 111 h 206"/>
                  <a:gd name="T50" fmla="*/ 3 w 234"/>
                  <a:gd name="T51" fmla="*/ 131 h 206"/>
                  <a:gd name="T52" fmla="*/ 12 w 234"/>
                  <a:gd name="T53" fmla="*/ 150 h 206"/>
                  <a:gd name="T54" fmla="*/ 26 w 234"/>
                  <a:gd name="T55" fmla="*/ 166 h 206"/>
                  <a:gd name="T56" fmla="*/ 42 w 234"/>
                  <a:gd name="T57" fmla="*/ 180 h 206"/>
                  <a:gd name="T58" fmla="*/ 61 w 234"/>
                  <a:gd name="T59" fmla="*/ 191 h 206"/>
                  <a:gd name="T60" fmla="*/ 82 w 234"/>
                  <a:gd name="T61" fmla="*/ 200 h 206"/>
                  <a:gd name="T62" fmla="*/ 105 w 234"/>
                  <a:gd name="T63" fmla="*/ 205 h 206"/>
                  <a:gd name="T64" fmla="*/ 117 w 234"/>
                  <a:gd name="T6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4" h="206">
                    <a:moveTo>
                      <a:pt x="117" y="206"/>
                    </a:moveTo>
                    <a:lnTo>
                      <a:pt x="127" y="205"/>
                    </a:lnTo>
                    <a:lnTo>
                      <a:pt x="139" y="204"/>
                    </a:lnTo>
                    <a:lnTo>
                      <a:pt x="150" y="200"/>
                    </a:lnTo>
                    <a:lnTo>
                      <a:pt x="161" y="197"/>
                    </a:lnTo>
                    <a:lnTo>
                      <a:pt x="170" y="191"/>
                    </a:lnTo>
                    <a:lnTo>
                      <a:pt x="180" y="186"/>
                    </a:lnTo>
                    <a:lnTo>
                      <a:pt x="189" y="180"/>
                    </a:lnTo>
                    <a:lnTo>
                      <a:pt x="199" y="175"/>
                    </a:lnTo>
                    <a:lnTo>
                      <a:pt x="205" y="166"/>
                    </a:lnTo>
                    <a:lnTo>
                      <a:pt x="214" y="159"/>
                    </a:lnTo>
                    <a:lnTo>
                      <a:pt x="217" y="150"/>
                    </a:lnTo>
                    <a:lnTo>
                      <a:pt x="224" y="141"/>
                    </a:lnTo>
                    <a:lnTo>
                      <a:pt x="227" y="131"/>
                    </a:lnTo>
                    <a:lnTo>
                      <a:pt x="231" y="121"/>
                    </a:lnTo>
                    <a:lnTo>
                      <a:pt x="234" y="111"/>
                    </a:lnTo>
                    <a:lnTo>
                      <a:pt x="234" y="101"/>
                    </a:lnTo>
                    <a:lnTo>
                      <a:pt x="234" y="90"/>
                    </a:lnTo>
                    <a:lnTo>
                      <a:pt x="231" y="80"/>
                    </a:lnTo>
                    <a:lnTo>
                      <a:pt x="227" y="70"/>
                    </a:lnTo>
                    <a:lnTo>
                      <a:pt x="224" y="62"/>
                    </a:lnTo>
                    <a:lnTo>
                      <a:pt x="217" y="52"/>
                    </a:lnTo>
                    <a:lnTo>
                      <a:pt x="214" y="44"/>
                    </a:lnTo>
                    <a:lnTo>
                      <a:pt x="205" y="37"/>
                    </a:lnTo>
                    <a:lnTo>
                      <a:pt x="199" y="30"/>
                    </a:lnTo>
                    <a:lnTo>
                      <a:pt x="189" y="23"/>
                    </a:lnTo>
                    <a:lnTo>
                      <a:pt x="180" y="17"/>
                    </a:lnTo>
                    <a:lnTo>
                      <a:pt x="170" y="12"/>
                    </a:lnTo>
                    <a:lnTo>
                      <a:pt x="161" y="8"/>
                    </a:lnTo>
                    <a:lnTo>
                      <a:pt x="150" y="4"/>
                    </a:lnTo>
                    <a:lnTo>
                      <a:pt x="139" y="2"/>
                    </a:lnTo>
                    <a:lnTo>
                      <a:pt x="127" y="0"/>
                    </a:lnTo>
                    <a:lnTo>
                      <a:pt x="117" y="0"/>
                    </a:lnTo>
                    <a:lnTo>
                      <a:pt x="105" y="0"/>
                    </a:lnTo>
                    <a:lnTo>
                      <a:pt x="94" y="2"/>
                    </a:lnTo>
                    <a:lnTo>
                      <a:pt x="82" y="4"/>
                    </a:lnTo>
                    <a:lnTo>
                      <a:pt x="72" y="8"/>
                    </a:lnTo>
                    <a:lnTo>
                      <a:pt x="61" y="12"/>
                    </a:lnTo>
                    <a:lnTo>
                      <a:pt x="51" y="17"/>
                    </a:lnTo>
                    <a:lnTo>
                      <a:pt x="42" y="23"/>
                    </a:lnTo>
                    <a:lnTo>
                      <a:pt x="35" y="30"/>
                    </a:lnTo>
                    <a:lnTo>
                      <a:pt x="26" y="37"/>
                    </a:lnTo>
                    <a:lnTo>
                      <a:pt x="20" y="44"/>
                    </a:lnTo>
                    <a:lnTo>
                      <a:pt x="12" y="52"/>
                    </a:lnTo>
                    <a:lnTo>
                      <a:pt x="8" y="62"/>
                    </a:lnTo>
                    <a:lnTo>
                      <a:pt x="3" y="70"/>
                    </a:lnTo>
                    <a:lnTo>
                      <a:pt x="1" y="80"/>
                    </a:lnTo>
                    <a:lnTo>
                      <a:pt x="0" y="90"/>
                    </a:lnTo>
                    <a:lnTo>
                      <a:pt x="0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3" y="131"/>
                    </a:lnTo>
                    <a:lnTo>
                      <a:pt x="8" y="141"/>
                    </a:lnTo>
                    <a:lnTo>
                      <a:pt x="12" y="150"/>
                    </a:lnTo>
                    <a:lnTo>
                      <a:pt x="20" y="159"/>
                    </a:lnTo>
                    <a:lnTo>
                      <a:pt x="26" y="166"/>
                    </a:lnTo>
                    <a:lnTo>
                      <a:pt x="35" y="175"/>
                    </a:lnTo>
                    <a:lnTo>
                      <a:pt x="42" y="180"/>
                    </a:lnTo>
                    <a:lnTo>
                      <a:pt x="51" y="186"/>
                    </a:lnTo>
                    <a:lnTo>
                      <a:pt x="61" y="191"/>
                    </a:lnTo>
                    <a:lnTo>
                      <a:pt x="72" y="197"/>
                    </a:lnTo>
                    <a:lnTo>
                      <a:pt x="82" y="200"/>
                    </a:lnTo>
                    <a:lnTo>
                      <a:pt x="94" y="204"/>
                    </a:lnTo>
                    <a:lnTo>
                      <a:pt x="105" y="205"/>
                    </a:lnTo>
                    <a:lnTo>
                      <a:pt x="117" y="206"/>
                    </a:lnTo>
                    <a:lnTo>
                      <a:pt x="117" y="206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auto">
              <a:xfrm>
                <a:off x="2858" y="2024"/>
                <a:ext cx="86" cy="117"/>
              </a:xfrm>
              <a:custGeom>
                <a:avLst/>
                <a:gdLst>
                  <a:gd name="T0" fmla="*/ 141 w 257"/>
                  <a:gd name="T1" fmla="*/ 233 h 234"/>
                  <a:gd name="T2" fmla="*/ 165 w 257"/>
                  <a:gd name="T3" fmla="*/ 227 h 234"/>
                  <a:gd name="T4" fmla="*/ 187 w 257"/>
                  <a:gd name="T5" fmla="*/ 218 h 234"/>
                  <a:gd name="T6" fmla="*/ 209 w 257"/>
                  <a:gd name="T7" fmla="*/ 205 h 234"/>
                  <a:gd name="T8" fmla="*/ 226 w 257"/>
                  <a:gd name="T9" fmla="*/ 191 h 234"/>
                  <a:gd name="T10" fmla="*/ 240 w 257"/>
                  <a:gd name="T11" fmla="*/ 172 h 234"/>
                  <a:gd name="T12" fmla="*/ 250 w 257"/>
                  <a:gd name="T13" fmla="*/ 151 h 234"/>
                  <a:gd name="T14" fmla="*/ 256 w 257"/>
                  <a:gd name="T15" fmla="*/ 128 h 234"/>
                  <a:gd name="T16" fmla="*/ 256 w 257"/>
                  <a:gd name="T17" fmla="*/ 104 h 234"/>
                  <a:gd name="T18" fmla="*/ 250 w 257"/>
                  <a:gd name="T19" fmla="*/ 82 h 234"/>
                  <a:gd name="T20" fmla="*/ 240 w 257"/>
                  <a:gd name="T21" fmla="*/ 61 h 234"/>
                  <a:gd name="T22" fmla="*/ 226 w 257"/>
                  <a:gd name="T23" fmla="*/ 42 h 234"/>
                  <a:gd name="T24" fmla="*/ 209 w 257"/>
                  <a:gd name="T25" fmla="*/ 26 h 234"/>
                  <a:gd name="T26" fmla="*/ 187 w 257"/>
                  <a:gd name="T27" fmla="*/ 12 h 234"/>
                  <a:gd name="T28" fmla="*/ 165 w 257"/>
                  <a:gd name="T29" fmla="*/ 3 h 234"/>
                  <a:gd name="T30" fmla="*/ 141 w 257"/>
                  <a:gd name="T31" fmla="*/ 0 h 234"/>
                  <a:gd name="T32" fmla="*/ 115 w 257"/>
                  <a:gd name="T33" fmla="*/ 0 h 234"/>
                  <a:gd name="T34" fmla="*/ 90 w 257"/>
                  <a:gd name="T35" fmla="*/ 3 h 234"/>
                  <a:gd name="T36" fmla="*/ 66 w 257"/>
                  <a:gd name="T37" fmla="*/ 12 h 234"/>
                  <a:gd name="T38" fmla="*/ 45 w 257"/>
                  <a:gd name="T39" fmla="*/ 26 h 234"/>
                  <a:gd name="T40" fmla="*/ 27 w 257"/>
                  <a:gd name="T41" fmla="*/ 42 h 234"/>
                  <a:gd name="T42" fmla="*/ 13 w 257"/>
                  <a:gd name="T43" fmla="*/ 61 h 234"/>
                  <a:gd name="T44" fmla="*/ 3 w 257"/>
                  <a:gd name="T45" fmla="*/ 82 h 234"/>
                  <a:gd name="T46" fmla="*/ 0 w 257"/>
                  <a:gd name="T47" fmla="*/ 104 h 234"/>
                  <a:gd name="T48" fmla="*/ 0 w 257"/>
                  <a:gd name="T49" fmla="*/ 128 h 234"/>
                  <a:gd name="T50" fmla="*/ 3 w 257"/>
                  <a:gd name="T51" fmla="*/ 151 h 234"/>
                  <a:gd name="T52" fmla="*/ 13 w 257"/>
                  <a:gd name="T53" fmla="*/ 172 h 234"/>
                  <a:gd name="T54" fmla="*/ 27 w 257"/>
                  <a:gd name="T55" fmla="*/ 191 h 234"/>
                  <a:gd name="T56" fmla="*/ 45 w 257"/>
                  <a:gd name="T57" fmla="*/ 205 h 234"/>
                  <a:gd name="T58" fmla="*/ 66 w 257"/>
                  <a:gd name="T59" fmla="*/ 218 h 234"/>
                  <a:gd name="T60" fmla="*/ 90 w 257"/>
                  <a:gd name="T61" fmla="*/ 227 h 234"/>
                  <a:gd name="T62" fmla="*/ 115 w 257"/>
                  <a:gd name="T63" fmla="*/ 233 h 234"/>
                  <a:gd name="T64" fmla="*/ 128 w 257"/>
                  <a:gd name="T65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4">
                    <a:moveTo>
                      <a:pt x="128" y="234"/>
                    </a:moveTo>
                    <a:lnTo>
                      <a:pt x="141" y="233"/>
                    </a:lnTo>
                    <a:lnTo>
                      <a:pt x="154" y="230"/>
                    </a:lnTo>
                    <a:lnTo>
                      <a:pt x="165" y="227"/>
                    </a:lnTo>
                    <a:lnTo>
                      <a:pt x="177" y="224"/>
                    </a:lnTo>
                    <a:lnTo>
                      <a:pt x="187" y="218"/>
                    </a:lnTo>
                    <a:lnTo>
                      <a:pt x="199" y="213"/>
                    </a:lnTo>
                    <a:lnTo>
                      <a:pt x="209" y="205"/>
                    </a:lnTo>
                    <a:lnTo>
                      <a:pt x="219" y="199"/>
                    </a:lnTo>
                    <a:lnTo>
                      <a:pt x="226" y="191"/>
                    </a:lnTo>
                    <a:lnTo>
                      <a:pt x="234" y="182"/>
                    </a:lnTo>
                    <a:lnTo>
                      <a:pt x="240" y="172"/>
                    </a:lnTo>
                    <a:lnTo>
                      <a:pt x="246" y="162"/>
                    </a:lnTo>
                    <a:lnTo>
                      <a:pt x="250" y="151"/>
                    </a:lnTo>
                    <a:lnTo>
                      <a:pt x="254" y="139"/>
                    </a:lnTo>
                    <a:lnTo>
                      <a:pt x="256" y="128"/>
                    </a:lnTo>
                    <a:lnTo>
                      <a:pt x="257" y="117"/>
                    </a:lnTo>
                    <a:lnTo>
                      <a:pt x="256" y="104"/>
                    </a:lnTo>
                    <a:lnTo>
                      <a:pt x="254" y="93"/>
                    </a:lnTo>
                    <a:lnTo>
                      <a:pt x="250" y="82"/>
                    </a:lnTo>
                    <a:lnTo>
                      <a:pt x="246" y="72"/>
                    </a:lnTo>
                    <a:lnTo>
                      <a:pt x="240" y="61"/>
                    </a:lnTo>
                    <a:lnTo>
                      <a:pt x="234" y="51"/>
                    </a:lnTo>
                    <a:lnTo>
                      <a:pt x="226" y="42"/>
                    </a:lnTo>
                    <a:lnTo>
                      <a:pt x="219" y="35"/>
                    </a:lnTo>
                    <a:lnTo>
                      <a:pt x="209" y="26"/>
                    </a:lnTo>
                    <a:lnTo>
                      <a:pt x="199" y="20"/>
                    </a:lnTo>
                    <a:lnTo>
                      <a:pt x="187" y="12"/>
                    </a:lnTo>
                    <a:lnTo>
                      <a:pt x="177" y="8"/>
                    </a:lnTo>
                    <a:lnTo>
                      <a:pt x="165" y="3"/>
                    </a:lnTo>
                    <a:lnTo>
                      <a:pt x="154" y="1"/>
                    </a:lnTo>
                    <a:lnTo>
                      <a:pt x="141" y="0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2" y="1"/>
                    </a:lnTo>
                    <a:lnTo>
                      <a:pt x="90" y="3"/>
                    </a:lnTo>
                    <a:lnTo>
                      <a:pt x="78" y="8"/>
                    </a:lnTo>
                    <a:lnTo>
                      <a:pt x="66" y="12"/>
                    </a:lnTo>
                    <a:lnTo>
                      <a:pt x="56" y="20"/>
                    </a:lnTo>
                    <a:lnTo>
                      <a:pt x="45" y="26"/>
                    </a:lnTo>
                    <a:lnTo>
                      <a:pt x="37" y="35"/>
                    </a:lnTo>
                    <a:lnTo>
                      <a:pt x="27" y="42"/>
                    </a:lnTo>
                    <a:lnTo>
                      <a:pt x="21" y="51"/>
                    </a:lnTo>
                    <a:lnTo>
                      <a:pt x="13" y="61"/>
                    </a:lnTo>
                    <a:lnTo>
                      <a:pt x="8" y="72"/>
                    </a:lnTo>
                    <a:lnTo>
                      <a:pt x="3" y="82"/>
                    </a:lnTo>
                    <a:lnTo>
                      <a:pt x="1" y="93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0" y="128"/>
                    </a:lnTo>
                    <a:lnTo>
                      <a:pt x="1" y="139"/>
                    </a:lnTo>
                    <a:lnTo>
                      <a:pt x="3" y="151"/>
                    </a:lnTo>
                    <a:lnTo>
                      <a:pt x="8" y="162"/>
                    </a:lnTo>
                    <a:lnTo>
                      <a:pt x="13" y="172"/>
                    </a:lnTo>
                    <a:lnTo>
                      <a:pt x="21" y="182"/>
                    </a:lnTo>
                    <a:lnTo>
                      <a:pt x="27" y="191"/>
                    </a:lnTo>
                    <a:lnTo>
                      <a:pt x="37" y="199"/>
                    </a:lnTo>
                    <a:lnTo>
                      <a:pt x="45" y="205"/>
                    </a:lnTo>
                    <a:lnTo>
                      <a:pt x="56" y="213"/>
                    </a:lnTo>
                    <a:lnTo>
                      <a:pt x="66" y="218"/>
                    </a:lnTo>
                    <a:lnTo>
                      <a:pt x="78" y="224"/>
                    </a:lnTo>
                    <a:lnTo>
                      <a:pt x="90" y="227"/>
                    </a:lnTo>
                    <a:lnTo>
                      <a:pt x="102" y="230"/>
                    </a:lnTo>
                    <a:lnTo>
                      <a:pt x="115" y="233"/>
                    </a:lnTo>
                    <a:lnTo>
                      <a:pt x="128" y="234"/>
                    </a:lnTo>
                    <a:lnTo>
                      <a:pt x="128" y="234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auto">
              <a:xfrm>
                <a:off x="2820" y="1938"/>
                <a:ext cx="82" cy="111"/>
              </a:xfrm>
              <a:custGeom>
                <a:avLst/>
                <a:gdLst>
                  <a:gd name="T0" fmla="*/ 133 w 245"/>
                  <a:gd name="T1" fmla="*/ 221 h 222"/>
                  <a:gd name="T2" fmla="*/ 156 w 245"/>
                  <a:gd name="T3" fmla="*/ 214 h 222"/>
                  <a:gd name="T4" fmla="*/ 179 w 245"/>
                  <a:gd name="T5" fmla="*/ 206 h 222"/>
                  <a:gd name="T6" fmla="*/ 199 w 245"/>
                  <a:gd name="T7" fmla="*/ 194 h 222"/>
                  <a:gd name="T8" fmla="*/ 216 w 245"/>
                  <a:gd name="T9" fmla="*/ 178 h 222"/>
                  <a:gd name="T10" fmla="*/ 229 w 245"/>
                  <a:gd name="T11" fmla="*/ 161 h 222"/>
                  <a:gd name="T12" fmla="*/ 238 w 245"/>
                  <a:gd name="T13" fmla="*/ 141 h 222"/>
                  <a:gd name="T14" fmla="*/ 244 w 245"/>
                  <a:gd name="T15" fmla="*/ 118 h 222"/>
                  <a:gd name="T16" fmla="*/ 244 w 245"/>
                  <a:gd name="T17" fmla="*/ 97 h 222"/>
                  <a:gd name="T18" fmla="*/ 238 w 245"/>
                  <a:gd name="T19" fmla="*/ 75 h 222"/>
                  <a:gd name="T20" fmla="*/ 229 w 245"/>
                  <a:gd name="T21" fmla="*/ 55 h 222"/>
                  <a:gd name="T22" fmla="*/ 216 w 245"/>
                  <a:gd name="T23" fmla="*/ 39 h 222"/>
                  <a:gd name="T24" fmla="*/ 199 w 245"/>
                  <a:gd name="T25" fmla="*/ 24 h 222"/>
                  <a:gd name="T26" fmla="*/ 179 w 245"/>
                  <a:gd name="T27" fmla="*/ 11 h 222"/>
                  <a:gd name="T28" fmla="*/ 156 w 245"/>
                  <a:gd name="T29" fmla="*/ 4 h 222"/>
                  <a:gd name="T30" fmla="*/ 133 w 245"/>
                  <a:gd name="T31" fmla="*/ 0 h 222"/>
                  <a:gd name="T32" fmla="*/ 106 w 245"/>
                  <a:gd name="T33" fmla="*/ 0 h 222"/>
                  <a:gd name="T34" fmla="*/ 83 w 245"/>
                  <a:gd name="T35" fmla="*/ 4 h 222"/>
                  <a:gd name="T36" fmla="*/ 61 w 245"/>
                  <a:gd name="T37" fmla="*/ 11 h 222"/>
                  <a:gd name="T38" fmla="*/ 43 w 245"/>
                  <a:gd name="T39" fmla="*/ 24 h 222"/>
                  <a:gd name="T40" fmla="*/ 26 w 245"/>
                  <a:gd name="T41" fmla="*/ 39 h 222"/>
                  <a:gd name="T42" fmla="*/ 13 w 245"/>
                  <a:gd name="T43" fmla="*/ 55 h 222"/>
                  <a:gd name="T44" fmla="*/ 4 w 245"/>
                  <a:gd name="T45" fmla="*/ 75 h 222"/>
                  <a:gd name="T46" fmla="*/ 0 w 245"/>
                  <a:gd name="T47" fmla="*/ 97 h 222"/>
                  <a:gd name="T48" fmla="*/ 0 w 245"/>
                  <a:gd name="T49" fmla="*/ 118 h 222"/>
                  <a:gd name="T50" fmla="*/ 4 w 245"/>
                  <a:gd name="T51" fmla="*/ 141 h 222"/>
                  <a:gd name="T52" fmla="*/ 13 w 245"/>
                  <a:gd name="T53" fmla="*/ 161 h 222"/>
                  <a:gd name="T54" fmla="*/ 26 w 245"/>
                  <a:gd name="T55" fmla="*/ 178 h 222"/>
                  <a:gd name="T56" fmla="*/ 43 w 245"/>
                  <a:gd name="T57" fmla="*/ 194 h 222"/>
                  <a:gd name="T58" fmla="*/ 61 w 245"/>
                  <a:gd name="T59" fmla="*/ 206 h 222"/>
                  <a:gd name="T60" fmla="*/ 83 w 245"/>
                  <a:gd name="T61" fmla="*/ 214 h 222"/>
                  <a:gd name="T62" fmla="*/ 106 w 245"/>
                  <a:gd name="T63" fmla="*/ 221 h 222"/>
                  <a:gd name="T64" fmla="*/ 120 w 245"/>
                  <a:gd name="T6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" h="222">
                    <a:moveTo>
                      <a:pt x="120" y="222"/>
                    </a:moveTo>
                    <a:lnTo>
                      <a:pt x="133" y="221"/>
                    </a:lnTo>
                    <a:lnTo>
                      <a:pt x="145" y="218"/>
                    </a:lnTo>
                    <a:lnTo>
                      <a:pt x="156" y="214"/>
                    </a:lnTo>
                    <a:lnTo>
                      <a:pt x="169" y="212"/>
                    </a:lnTo>
                    <a:lnTo>
                      <a:pt x="179" y="206"/>
                    </a:lnTo>
                    <a:lnTo>
                      <a:pt x="190" y="201"/>
                    </a:lnTo>
                    <a:lnTo>
                      <a:pt x="199" y="194"/>
                    </a:lnTo>
                    <a:lnTo>
                      <a:pt x="209" y="188"/>
                    </a:lnTo>
                    <a:lnTo>
                      <a:pt x="216" y="178"/>
                    </a:lnTo>
                    <a:lnTo>
                      <a:pt x="224" y="169"/>
                    </a:lnTo>
                    <a:lnTo>
                      <a:pt x="229" y="161"/>
                    </a:lnTo>
                    <a:lnTo>
                      <a:pt x="235" y="152"/>
                    </a:lnTo>
                    <a:lnTo>
                      <a:pt x="238" y="141"/>
                    </a:lnTo>
                    <a:lnTo>
                      <a:pt x="241" y="130"/>
                    </a:lnTo>
                    <a:lnTo>
                      <a:pt x="244" y="118"/>
                    </a:lnTo>
                    <a:lnTo>
                      <a:pt x="245" y="108"/>
                    </a:lnTo>
                    <a:lnTo>
                      <a:pt x="244" y="97"/>
                    </a:lnTo>
                    <a:lnTo>
                      <a:pt x="241" y="86"/>
                    </a:lnTo>
                    <a:lnTo>
                      <a:pt x="238" y="75"/>
                    </a:lnTo>
                    <a:lnTo>
                      <a:pt x="235" y="66"/>
                    </a:lnTo>
                    <a:lnTo>
                      <a:pt x="229" y="55"/>
                    </a:lnTo>
                    <a:lnTo>
                      <a:pt x="224" y="46"/>
                    </a:lnTo>
                    <a:lnTo>
                      <a:pt x="216" y="39"/>
                    </a:lnTo>
                    <a:lnTo>
                      <a:pt x="209" y="31"/>
                    </a:lnTo>
                    <a:lnTo>
                      <a:pt x="199" y="24"/>
                    </a:lnTo>
                    <a:lnTo>
                      <a:pt x="190" y="17"/>
                    </a:lnTo>
                    <a:lnTo>
                      <a:pt x="179" y="11"/>
                    </a:lnTo>
                    <a:lnTo>
                      <a:pt x="169" y="7"/>
                    </a:lnTo>
                    <a:lnTo>
                      <a:pt x="156" y="4"/>
                    </a:lnTo>
                    <a:lnTo>
                      <a:pt x="145" y="1"/>
                    </a:lnTo>
                    <a:lnTo>
                      <a:pt x="133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3" y="4"/>
                    </a:lnTo>
                    <a:lnTo>
                      <a:pt x="73" y="7"/>
                    </a:lnTo>
                    <a:lnTo>
                      <a:pt x="61" y="11"/>
                    </a:lnTo>
                    <a:lnTo>
                      <a:pt x="53" y="17"/>
                    </a:lnTo>
                    <a:lnTo>
                      <a:pt x="43" y="24"/>
                    </a:lnTo>
                    <a:lnTo>
                      <a:pt x="35" y="31"/>
                    </a:lnTo>
                    <a:lnTo>
                      <a:pt x="26" y="39"/>
                    </a:lnTo>
                    <a:lnTo>
                      <a:pt x="20" y="46"/>
                    </a:lnTo>
                    <a:lnTo>
                      <a:pt x="13" y="55"/>
                    </a:lnTo>
                    <a:lnTo>
                      <a:pt x="9" y="66"/>
                    </a:lnTo>
                    <a:lnTo>
                      <a:pt x="4" y="75"/>
                    </a:lnTo>
                    <a:lnTo>
                      <a:pt x="1" y="86"/>
                    </a:lnTo>
                    <a:lnTo>
                      <a:pt x="0" y="97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1" y="130"/>
                    </a:lnTo>
                    <a:lnTo>
                      <a:pt x="4" y="141"/>
                    </a:lnTo>
                    <a:lnTo>
                      <a:pt x="9" y="152"/>
                    </a:lnTo>
                    <a:lnTo>
                      <a:pt x="13" y="161"/>
                    </a:lnTo>
                    <a:lnTo>
                      <a:pt x="20" y="169"/>
                    </a:lnTo>
                    <a:lnTo>
                      <a:pt x="26" y="178"/>
                    </a:lnTo>
                    <a:lnTo>
                      <a:pt x="35" y="188"/>
                    </a:lnTo>
                    <a:lnTo>
                      <a:pt x="43" y="194"/>
                    </a:lnTo>
                    <a:lnTo>
                      <a:pt x="53" y="201"/>
                    </a:lnTo>
                    <a:lnTo>
                      <a:pt x="61" y="206"/>
                    </a:lnTo>
                    <a:lnTo>
                      <a:pt x="73" y="212"/>
                    </a:lnTo>
                    <a:lnTo>
                      <a:pt x="83" y="214"/>
                    </a:lnTo>
                    <a:lnTo>
                      <a:pt x="95" y="218"/>
                    </a:lnTo>
                    <a:lnTo>
                      <a:pt x="106" y="221"/>
                    </a:lnTo>
                    <a:lnTo>
                      <a:pt x="120" y="222"/>
                    </a:lnTo>
                    <a:lnTo>
                      <a:pt x="120" y="222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auto">
              <a:xfrm>
                <a:off x="2732" y="1925"/>
                <a:ext cx="79" cy="109"/>
              </a:xfrm>
              <a:custGeom>
                <a:avLst/>
                <a:gdLst>
                  <a:gd name="T0" fmla="*/ 129 w 238"/>
                  <a:gd name="T1" fmla="*/ 217 h 219"/>
                  <a:gd name="T2" fmla="*/ 151 w 238"/>
                  <a:gd name="T3" fmla="*/ 211 h 219"/>
                  <a:gd name="T4" fmla="*/ 172 w 238"/>
                  <a:gd name="T5" fmla="*/ 202 h 219"/>
                  <a:gd name="T6" fmla="*/ 191 w 238"/>
                  <a:gd name="T7" fmla="*/ 191 h 219"/>
                  <a:gd name="T8" fmla="*/ 209 w 238"/>
                  <a:gd name="T9" fmla="*/ 176 h 219"/>
                  <a:gd name="T10" fmla="*/ 221 w 238"/>
                  <a:gd name="T11" fmla="*/ 159 h 219"/>
                  <a:gd name="T12" fmla="*/ 230 w 238"/>
                  <a:gd name="T13" fmla="*/ 139 h 219"/>
                  <a:gd name="T14" fmla="*/ 236 w 238"/>
                  <a:gd name="T15" fmla="*/ 119 h 219"/>
                  <a:gd name="T16" fmla="*/ 236 w 238"/>
                  <a:gd name="T17" fmla="*/ 98 h 219"/>
                  <a:gd name="T18" fmla="*/ 230 w 238"/>
                  <a:gd name="T19" fmla="*/ 75 h 219"/>
                  <a:gd name="T20" fmla="*/ 221 w 238"/>
                  <a:gd name="T21" fmla="*/ 55 h 219"/>
                  <a:gd name="T22" fmla="*/ 209 w 238"/>
                  <a:gd name="T23" fmla="*/ 39 h 219"/>
                  <a:gd name="T24" fmla="*/ 191 w 238"/>
                  <a:gd name="T25" fmla="*/ 24 h 219"/>
                  <a:gd name="T26" fmla="*/ 172 w 238"/>
                  <a:gd name="T27" fmla="*/ 12 h 219"/>
                  <a:gd name="T28" fmla="*/ 151 w 238"/>
                  <a:gd name="T29" fmla="*/ 4 h 219"/>
                  <a:gd name="T30" fmla="*/ 129 w 238"/>
                  <a:gd name="T31" fmla="*/ 0 h 219"/>
                  <a:gd name="T32" fmla="*/ 104 w 238"/>
                  <a:gd name="T33" fmla="*/ 0 h 219"/>
                  <a:gd name="T34" fmla="*/ 80 w 238"/>
                  <a:gd name="T35" fmla="*/ 4 h 219"/>
                  <a:gd name="T36" fmla="*/ 59 w 238"/>
                  <a:gd name="T37" fmla="*/ 12 h 219"/>
                  <a:gd name="T38" fmla="*/ 40 w 238"/>
                  <a:gd name="T39" fmla="*/ 24 h 219"/>
                  <a:gd name="T40" fmla="*/ 25 w 238"/>
                  <a:gd name="T41" fmla="*/ 39 h 219"/>
                  <a:gd name="T42" fmla="*/ 12 w 238"/>
                  <a:gd name="T43" fmla="*/ 55 h 219"/>
                  <a:gd name="T44" fmla="*/ 4 w 238"/>
                  <a:gd name="T45" fmla="*/ 75 h 219"/>
                  <a:gd name="T46" fmla="*/ 0 w 238"/>
                  <a:gd name="T47" fmla="*/ 98 h 219"/>
                  <a:gd name="T48" fmla="*/ 0 w 238"/>
                  <a:gd name="T49" fmla="*/ 119 h 219"/>
                  <a:gd name="T50" fmla="*/ 4 w 238"/>
                  <a:gd name="T51" fmla="*/ 139 h 219"/>
                  <a:gd name="T52" fmla="*/ 12 w 238"/>
                  <a:gd name="T53" fmla="*/ 159 h 219"/>
                  <a:gd name="T54" fmla="*/ 25 w 238"/>
                  <a:gd name="T55" fmla="*/ 176 h 219"/>
                  <a:gd name="T56" fmla="*/ 40 w 238"/>
                  <a:gd name="T57" fmla="*/ 191 h 219"/>
                  <a:gd name="T58" fmla="*/ 59 w 238"/>
                  <a:gd name="T59" fmla="*/ 202 h 219"/>
                  <a:gd name="T60" fmla="*/ 80 w 238"/>
                  <a:gd name="T61" fmla="*/ 211 h 219"/>
                  <a:gd name="T62" fmla="*/ 104 w 238"/>
                  <a:gd name="T63" fmla="*/ 217 h 219"/>
                  <a:gd name="T64" fmla="*/ 117 w 238"/>
                  <a:gd name="T65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219">
                    <a:moveTo>
                      <a:pt x="117" y="219"/>
                    </a:moveTo>
                    <a:lnTo>
                      <a:pt x="129" y="217"/>
                    </a:lnTo>
                    <a:lnTo>
                      <a:pt x="140" y="215"/>
                    </a:lnTo>
                    <a:lnTo>
                      <a:pt x="151" y="211"/>
                    </a:lnTo>
                    <a:lnTo>
                      <a:pt x="162" y="209"/>
                    </a:lnTo>
                    <a:lnTo>
                      <a:pt x="172" y="202"/>
                    </a:lnTo>
                    <a:lnTo>
                      <a:pt x="182" y="197"/>
                    </a:lnTo>
                    <a:lnTo>
                      <a:pt x="191" y="191"/>
                    </a:lnTo>
                    <a:lnTo>
                      <a:pt x="201" y="185"/>
                    </a:lnTo>
                    <a:lnTo>
                      <a:pt x="209" y="176"/>
                    </a:lnTo>
                    <a:lnTo>
                      <a:pt x="216" y="168"/>
                    </a:lnTo>
                    <a:lnTo>
                      <a:pt x="221" y="159"/>
                    </a:lnTo>
                    <a:lnTo>
                      <a:pt x="228" y="150"/>
                    </a:lnTo>
                    <a:lnTo>
                      <a:pt x="230" y="139"/>
                    </a:lnTo>
                    <a:lnTo>
                      <a:pt x="234" y="129"/>
                    </a:lnTo>
                    <a:lnTo>
                      <a:pt x="236" y="119"/>
                    </a:lnTo>
                    <a:lnTo>
                      <a:pt x="238" y="109"/>
                    </a:lnTo>
                    <a:lnTo>
                      <a:pt x="236" y="98"/>
                    </a:lnTo>
                    <a:lnTo>
                      <a:pt x="234" y="87"/>
                    </a:lnTo>
                    <a:lnTo>
                      <a:pt x="230" y="75"/>
                    </a:lnTo>
                    <a:lnTo>
                      <a:pt x="228" y="67"/>
                    </a:lnTo>
                    <a:lnTo>
                      <a:pt x="221" y="55"/>
                    </a:lnTo>
                    <a:lnTo>
                      <a:pt x="216" y="47"/>
                    </a:lnTo>
                    <a:lnTo>
                      <a:pt x="209" y="39"/>
                    </a:lnTo>
                    <a:lnTo>
                      <a:pt x="201" y="32"/>
                    </a:lnTo>
                    <a:lnTo>
                      <a:pt x="191" y="24"/>
                    </a:lnTo>
                    <a:lnTo>
                      <a:pt x="182" y="18"/>
                    </a:lnTo>
                    <a:lnTo>
                      <a:pt x="172" y="12"/>
                    </a:lnTo>
                    <a:lnTo>
                      <a:pt x="162" y="8"/>
                    </a:lnTo>
                    <a:lnTo>
                      <a:pt x="151" y="4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17" y="0"/>
                    </a:lnTo>
                    <a:lnTo>
                      <a:pt x="104" y="0"/>
                    </a:lnTo>
                    <a:lnTo>
                      <a:pt x="91" y="2"/>
                    </a:lnTo>
                    <a:lnTo>
                      <a:pt x="80" y="4"/>
                    </a:lnTo>
                    <a:lnTo>
                      <a:pt x="70" y="8"/>
                    </a:lnTo>
                    <a:lnTo>
                      <a:pt x="59" y="12"/>
                    </a:lnTo>
                    <a:lnTo>
                      <a:pt x="49" y="18"/>
                    </a:lnTo>
                    <a:lnTo>
                      <a:pt x="40" y="24"/>
                    </a:lnTo>
                    <a:lnTo>
                      <a:pt x="32" y="32"/>
                    </a:lnTo>
                    <a:lnTo>
                      <a:pt x="25" y="39"/>
                    </a:lnTo>
                    <a:lnTo>
                      <a:pt x="19" y="47"/>
                    </a:lnTo>
                    <a:lnTo>
                      <a:pt x="12" y="55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1" y="87"/>
                    </a:lnTo>
                    <a:lnTo>
                      <a:pt x="0" y="98"/>
                    </a:lnTo>
                    <a:lnTo>
                      <a:pt x="0" y="109"/>
                    </a:lnTo>
                    <a:lnTo>
                      <a:pt x="0" y="119"/>
                    </a:lnTo>
                    <a:lnTo>
                      <a:pt x="1" y="129"/>
                    </a:lnTo>
                    <a:lnTo>
                      <a:pt x="4" y="139"/>
                    </a:lnTo>
                    <a:lnTo>
                      <a:pt x="9" y="150"/>
                    </a:lnTo>
                    <a:lnTo>
                      <a:pt x="12" y="159"/>
                    </a:lnTo>
                    <a:lnTo>
                      <a:pt x="19" y="168"/>
                    </a:lnTo>
                    <a:lnTo>
                      <a:pt x="25" y="176"/>
                    </a:lnTo>
                    <a:lnTo>
                      <a:pt x="32" y="185"/>
                    </a:lnTo>
                    <a:lnTo>
                      <a:pt x="40" y="191"/>
                    </a:lnTo>
                    <a:lnTo>
                      <a:pt x="49" y="197"/>
                    </a:lnTo>
                    <a:lnTo>
                      <a:pt x="59" y="202"/>
                    </a:lnTo>
                    <a:lnTo>
                      <a:pt x="70" y="209"/>
                    </a:lnTo>
                    <a:lnTo>
                      <a:pt x="80" y="211"/>
                    </a:lnTo>
                    <a:lnTo>
                      <a:pt x="91" y="215"/>
                    </a:lnTo>
                    <a:lnTo>
                      <a:pt x="104" y="217"/>
                    </a:lnTo>
                    <a:lnTo>
                      <a:pt x="117" y="219"/>
                    </a:lnTo>
                    <a:lnTo>
                      <a:pt x="117" y="219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auto">
              <a:xfrm>
                <a:off x="2777" y="1823"/>
                <a:ext cx="83" cy="113"/>
              </a:xfrm>
              <a:custGeom>
                <a:avLst/>
                <a:gdLst>
                  <a:gd name="T0" fmla="*/ 137 w 249"/>
                  <a:gd name="T1" fmla="*/ 225 h 226"/>
                  <a:gd name="T2" fmla="*/ 159 w 249"/>
                  <a:gd name="T3" fmla="*/ 218 h 226"/>
                  <a:gd name="T4" fmla="*/ 182 w 249"/>
                  <a:gd name="T5" fmla="*/ 211 h 226"/>
                  <a:gd name="T6" fmla="*/ 200 w 249"/>
                  <a:gd name="T7" fmla="*/ 199 h 226"/>
                  <a:gd name="T8" fmla="*/ 218 w 249"/>
                  <a:gd name="T9" fmla="*/ 184 h 226"/>
                  <a:gd name="T10" fmla="*/ 232 w 249"/>
                  <a:gd name="T11" fmla="*/ 165 h 226"/>
                  <a:gd name="T12" fmla="*/ 242 w 249"/>
                  <a:gd name="T13" fmla="*/ 145 h 226"/>
                  <a:gd name="T14" fmla="*/ 248 w 249"/>
                  <a:gd name="T15" fmla="*/ 124 h 226"/>
                  <a:gd name="T16" fmla="*/ 248 w 249"/>
                  <a:gd name="T17" fmla="*/ 101 h 226"/>
                  <a:gd name="T18" fmla="*/ 242 w 249"/>
                  <a:gd name="T19" fmla="*/ 79 h 226"/>
                  <a:gd name="T20" fmla="*/ 232 w 249"/>
                  <a:gd name="T21" fmla="*/ 58 h 226"/>
                  <a:gd name="T22" fmla="*/ 218 w 249"/>
                  <a:gd name="T23" fmla="*/ 40 h 226"/>
                  <a:gd name="T24" fmla="*/ 200 w 249"/>
                  <a:gd name="T25" fmla="*/ 25 h 226"/>
                  <a:gd name="T26" fmla="*/ 182 w 249"/>
                  <a:gd name="T27" fmla="*/ 13 h 226"/>
                  <a:gd name="T28" fmla="*/ 159 w 249"/>
                  <a:gd name="T29" fmla="*/ 4 h 226"/>
                  <a:gd name="T30" fmla="*/ 137 w 249"/>
                  <a:gd name="T31" fmla="*/ 0 h 226"/>
                  <a:gd name="T32" fmla="*/ 112 w 249"/>
                  <a:gd name="T33" fmla="*/ 0 h 226"/>
                  <a:gd name="T34" fmla="*/ 87 w 249"/>
                  <a:gd name="T35" fmla="*/ 4 h 226"/>
                  <a:gd name="T36" fmla="*/ 64 w 249"/>
                  <a:gd name="T37" fmla="*/ 13 h 226"/>
                  <a:gd name="T38" fmla="*/ 44 w 249"/>
                  <a:gd name="T39" fmla="*/ 25 h 226"/>
                  <a:gd name="T40" fmla="*/ 28 w 249"/>
                  <a:gd name="T41" fmla="*/ 40 h 226"/>
                  <a:gd name="T42" fmla="*/ 13 w 249"/>
                  <a:gd name="T43" fmla="*/ 58 h 226"/>
                  <a:gd name="T44" fmla="*/ 4 w 249"/>
                  <a:gd name="T45" fmla="*/ 79 h 226"/>
                  <a:gd name="T46" fmla="*/ 0 w 249"/>
                  <a:gd name="T47" fmla="*/ 101 h 226"/>
                  <a:gd name="T48" fmla="*/ 0 w 249"/>
                  <a:gd name="T49" fmla="*/ 124 h 226"/>
                  <a:gd name="T50" fmla="*/ 4 w 249"/>
                  <a:gd name="T51" fmla="*/ 145 h 226"/>
                  <a:gd name="T52" fmla="*/ 13 w 249"/>
                  <a:gd name="T53" fmla="*/ 165 h 226"/>
                  <a:gd name="T54" fmla="*/ 28 w 249"/>
                  <a:gd name="T55" fmla="*/ 184 h 226"/>
                  <a:gd name="T56" fmla="*/ 44 w 249"/>
                  <a:gd name="T57" fmla="*/ 199 h 226"/>
                  <a:gd name="T58" fmla="*/ 64 w 249"/>
                  <a:gd name="T59" fmla="*/ 211 h 226"/>
                  <a:gd name="T60" fmla="*/ 87 w 249"/>
                  <a:gd name="T61" fmla="*/ 218 h 226"/>
                  <a:gd name="T62" fmla="*/ 112 w 249"/>
                  <a:gd name="T63" fmla="*/ 225 h 226"/>
                  <a:gd name="T64" fmla="*/ 125 w 249"/>
                  <a:gd name="T6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226">
                    <a:moveTo>
                      <a:pt x="125" y="226"/>
                    </a:moveTo>
                    <a:lnTo>
                      <a:pt x="137" y="225"/>
                    </a:lnTo>
                    <a:lnTo>
                      <a:pt x="148" y="222"/>
                    </a:lnTo>
                    <a:lnTo>
                      <a:pt x="159" y="218"/>
                    </a:lnTo>
                    <a:lnTo>
                      <a:pt x="172" y="216"/>
                    </a:lnTo>
                    <a:lnTo>
                      <a:pt x="182" y="211"/>
                    </a:lnTo>
                    <a:lnTo>
                      <a:pt x="193" y="206"/>
                    </a:lnTo>
                    <a:lnTo>
                      <a:pt x="200" y="199"/>
                    </a:lnTo>
                    <a:lnTo>
                      <a:pt x="212" y="192"/>
                    </a:lnTo>
                    <a:lnTo>
                      <a:pt x="218" y="184"/>
                    </a:lnTo>
                    <a:lnTo>
                      <a:pt x="225" y="175"/>
                    </a:lnTo>
                    <a:lnTo>
                      <a:pt x="232" y="165"/>
                    </a:lnTo>
                    <a:lnTo>
                      <a:pt x="238" y="156"/>
                    </a:lnTo>
                    <a:lnTo>
                      <a:pt x="242" y="145"/>
                    </a:lnTo>
                    <a:lnTo>
                      <a:pt x="245" y="135"/>
                    </a:lnTo>
                    <a:lnTo>
                      <a:pt x="248" y="124"/>
                    </a:lnTo>
                    <a:lnTo>
                      <a:pt x="249" y="114"/>
                    </a:lnTo>
                    <a:lnTo>
                      <a:pt x="248" y="101"/>
                    </a:lnTo>
                    <a:lnTo>
                      <a:pt x="245" y="90"/>
                    </a:lnTo>
                    <a:lnTo>
                      <a:pt x="242" y="79"/>
                    </a:lnTo>
                    <a:lnTo>
                      <a:pt x="238" y="69"/>
                    </a:lnTo>
                    <a:lnTo>
                      <a:pt x="232" y="58"/>
                    </a:lnTo>
                    <a:lnTo>
                      <a:pt x="225" y="49"/>
                    </a:lnTo>
                    <a:lnTo>
                      <a:pt x="218" y="40"/>
                    </a:lnTo>
                    <a:lnTo>
                      <a:pt x="212" y="33"/>
                    </a:lnTo>
                    <a:lnTo>
                      <a:pt x="200" y="25"/>
                    </a:lnTo>
                    <a:lnTo>
                      <a:pt x="193" y="19"/>
                    </a:lnTo>
                    <a:lnTo>
                      <a:pt x="182" y="13"/>
                    </a:lnTo>
                    <a:lnTo>
                      <a:pt x="172" y="9"/>
                    </a:lnTo>
                    <a:lnTo>
                      <a:pt x="159" y="4"/>
                    </a:lnTo>
                    <a:lnTo>
                      <a:pt x="148" y="2"/>
                    </a:lnTo>
                    <a:lnTo>
                      <a:pt x="137" y="0"/>
                    </a:lnTo>
                    <a:lnTo>
                      <a:pt x="125" y="0"/>
                    </a:lnTo>
                    <a:lnTo>
                      <a:pt x="112" y="0"/>
                    </a:lnTo>
                    <a:lnTo>
                      <a:pt x="99" y="2"/>
                    </a:lnTo>
                    <a:lnTo>
                      <a:pt x="87" y="4"/>
                    </a:lnTo>
                    <a:lnTo>
                      <a:pt x="75" y="9"/>
                    </a:lnTo>
                    <a:lnTo>
                      <a:pt x="64" y="13"/>
                    </a:lnTo>
                    <a:lnTo>
                      <a:pt x="54" y="19"/>
                    </a:lnTo>
                    <a:lnTo>
                      <a:pt x="44" y="25"/>
                    </a:lnTo>
                    <a:lnTo>
                      <a:pt x="36" y="33"/>
                    </a:lnTo>
                    <a:lnTo>
                      <a:pt x="28" y="40"/>
                    </a:lnTo>
                    <a:lnTo>
                      <a:pt x="20" y="49"/>
                    </a:lnTo>
                    <a:lnTo>
                      <a:pt x="13" y="58"/>
                    </a:lnTo>
                    <a:lnTo>
                      <a:pt x="9" y="69"/>
                    </a:lnTo>
                    <a:lnTo>
                      <a:pt x="4" y="79"/>
                    </a:lnTo>
                    <a:lnTo>
                      <a:pt x="1" y="90"/>
                    </a:lnTo>
                    <a:lnTo>
                      <a:pt x="0" y="101"/>
                    </a:lnTo>
                    <a:lnTo>
                      <a:pt x="0" y="114"/>
                    </a:lnTo>
                    <a:lnTo>
                      <a:pt x="0" y="124"/>
                    </a:lnTo>
                    <a:lnTo>
                      <a:pt x="1" y="135"/>
                    </a:lnTo>
                    <a:lnTo>
                      <a:pt x="4" y="145"/>
                    </a:lnTo>
                    <a:lnTo>
                      <a:pt x="9" y="156"/>
                    </a:lnTo>
                    <a:lnTo>
                      <a:pt x="13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2"/>
                    </a:lnTo>
                    <a:lnTo>
                      <a:pt x="44" y="199"/>
                    </a:lnTo>
                    <a:lnTo>
                      <a:pt x="54" y="206"/>
                    </a:lnTo>
                    <a:lnTo>
                      <a:pt x="64" y="211"/>
                    </a:lnTo>
                    <a:lnTo>
                      <a:pt x="75" y="216"/>
                    </a:lnTo>
                    <a:lnTo>
                      <a:pt x="87" y="218"/>
                    </a:lnTo>
                    <a:lnTo>
                      <a:pt x="99" y="222"/>
                    </a:lnTo>
                    <a:lnTo>
                      <a:pt x="112" y="225"/>
                    </a:lnTo>
                    <a:lnTo>
                      <a:pt x="125" y="226"/>
                    </a:lnTo>
                    <a:lnTo>
                      <a:pt x="125" y="226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auto">
              <a:xfrm>
                <a:off x="2963" y="1796"/>
                <a:ext cx="161" cy="98"/>
              </a:xfrm>
              <a:custGeom>
                <a:avLst/>
                <a:gdLst>
                  <a:gd name="T0" fmla="*/ 0 w 481"/>
                  <a:gd name="T1" fmla="*/ 0 h 196"/>
                  <a:gd name="T2" fmla="*/ 438 w 481"/>
                  <a:gd name="T3" fmla="*/ 55 h 196"/>
                  <a:gd name="T4" fmla="*/ 481 w 481"/>
                  <a:gd name="T5" fmla="*/ 196 h 196"/>
                  <a:gd name="T6" fmla="*/ 121 w 481"/>
                  <a:gd name="T7" fmla="*/ 68 h 196"/>
                  <a:gd name="T8" fmla="*/ 0 w 481"/>
                  <a:gd name="T9" fmla="*/ 0 h 196"/>
                  <a:gd name="T10" fmla="*/ 0 w 481"/>
                  <a:gd name="T11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196">
                    <a:moveTo>
                      <a:pt x="0" y="0"/>
                    </a:moveTo>
                    <a:lnTo>
                      <a:pt x="438" y="55"/>
                    </a:lnTo>
                    <a:lnTo>
                      <a:pt x="481" y="196"/>
                    </a:lnTo>
                    <a:lnTo>
                      <a:pt x="121" y="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7"/>
              <p:cNvSpPr>
                <a:spLocks/>
              </p:cNvSpPr>
              <p:nvPr/>
            </p:nvSpPr>
            <p:spPr bwMode="auto">
              <a:xfrm>
                <a:off x="2521" y="1546"/>
                <a:ext cx="642" cy="570"/>
              </a:xfrm>
              <a:custGeom>
                <a:avLst/>
                <a:gdLst>
                  <a:gd name="T0" fmla="*/ 4 w 1925"/>
                  <a:gd name="T1" fmla="*/ 67 h 1138"/>
                  <a:gd name="T2" fmla="*/ 293 w 1925"/>
                  <a:gd name="T3" fmla="*/ 51 h 1138"/>
                  <a:gd name="T4" fmla="*/ 383 w 1925"/>
                  <a:gd name="T5" fmla="*/ 168 h 1138"/>
                  <a:gd name="T6" fmla="*/ 532 w 1925"/>
                  <a:gd name="T7" fmla="*/ 195 h 1138"/>
                  <a:gd name="T8" fmla="*/ 675 w 1925"/>
                  <a:gd name="T9" fmla="*/ 144 h 1138"/>
                  <a:gd name="T10" fmla="*/ 714 w 1925"/>
                  <a:gd name="T11" fmla="*/ 0 h 1138"/>
                  <a:gd name="T12" fmla="*/ 941 w 1925"/>
                  <a:gd name="T13" fmla="*/ 20 h 1138"/>
                  <a:gd name="T14" fmla="*/ 1022 w 1925"/>
                  <a:gd name="T15" fmla="*/ 445 h 1138"/>
                  <a:gd name="T16" fmla="*/ 1914 w 1925"/>
                  <a:gd name="T17" fmla="*/ 756 h 1138"/>
                  <a:gd name="T18" fmla="*/ 1925 w 1925"/>
                  <a:gd name="T19" fmla="*/ 1076 h 1138"/>
                  <a:gd name="T20" fmla="*/ 1312 w 1925"/>
                  <a:gd name="T21" fmla="*/ 1076 h 1138"/>
                  <a:gd name="T22" fmla="*/ 1230 w 1925"/>
                  <a:gd name="T23" fmla="*/ 993 h 1138"/>
                  <a:gd name="T24" fmla="*/ 1136 w 1925"/>
                  <a:gd name="T25" fmla="*/ 962 h 1138"/>
                  <a:gd name="T26" fmla="*/ 1132 w 1925"/>
                  <a:gd name="T27" fmla="*/ 834 h 1138"/>
                  <a:gd name="T28" fmla="*/ 992 w 1925"/>
                  <a:gd name="T29" fmla="*/ 768 h 1138"/>
                  <a:gd name="T30" fmla="*/ 1026 w 1925"/>
                  <a:gd name="T31" fmla="*/ 674 h 1138"/>
                  <a:gd name="T32" fmla="*/ 981 w 1925"/>
                  <a:gd name="T33" fmla="*/ 597 h 1138"/>
                  <a:gd name="T34" fmla="*/ 876 w 1925"/>
                  <a:gd name="T35" fmla="*/ 561 h 1138"/>
                  <a:gd name="T36" fmla="*/ 797 w 1925"/>
                  <a:gd name="T37" fmla="*/ 608 h 1138"/>
                  <a:gd name="T38" fmla="*/ 789 w 1925"/>
                  <a:gd name="T39" fmla="*/ 685 h 1138"/>
                  <a:gd name="T40" fmla="*/ 820 w 1925"/>
                  <a:gd name="T41" fmla="*/ 768 h 1138"/>
                  <a:gd name="T42" fmla="*/ 679 w 1925"/>
                  <a:gd name="T43" fmla="*/ 788 h 1138"/>
                  <a:gd name="T44" fmla="*/ 633 w 1925"/>
                  <a:gd name="T45" fmla="*/ 846 h 1138"/>
                  <a:gd name="T46" fmla="*/ 644 w 1925"/>
                  <a:gd name="T47" fmla="*/ 990 h 1138"/>
                  <a:gd name="T48" fmla="*/ 480 w 1925"/>
                  <a:gd name="T49" fmla="*/ 990 h 1138"/>
                  <a:gd name="T50" fmla="*/ 449 w 1925"/>
                  <a:gd name="T51" fmla="*/ 1138 h 1138"/>
                  <a:gd name="T52" fmla="*/ 0 w 1925"/>
                  <a:gd name="T53" fmla="*/ 1056 h 1138"/>
                  <a:gd name="T54" fmla="*/ 4 w 1925"/>
                  <a:gd name="T55" fmla="*/ 67 h 1138"/>
                  <a:gd name="T56" fmla="*/ 4 w 1925"/>
                  <a:gd name="T57" fmla="*/ 67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25" h="1138">
                    <a:moveTo>
                      <a:pt x="4" y="67"/>
                    </a:moveTo>
                    <a:lnTo>
                      <a:pt x="293" y="51"/>
                    </a:lnTo>
                    <a:lnTo>
                      <a:pt x="383" y="168"/>
                    </a:lnTo>
                    <a:lnTo>
                      <a:pt x="532" y="195"/>
                    </a:lnTo>
                    <a:lnTo>
                      <a:pt x="675" y="144"/>
                    </a:lnTo>
                    <a:lnTo>
                      <a:pt x="714" y="0"/>
                    </a:lnTo>
                    <a:lnTo>
                      <a:pt x="941" y="20"/>
                    </a:lnTo>
                    <a:lnTo>
                      <a:pt x="1022" y="445"/>
                    </a:lnTo>
                    <a:lnTo>
                      <a:pt x="1914" y="756"/>
                    </a:lnTo>
                    <a:lnTo>
                      <a:pt x="1925" y="1076"/>
                    </a:lnTo>
                    <a:lnTo>
                      <a:pt x="1312" y="1076"/>
                    </a:lnTo>
                    <a:lnTo>
                      <a:pt x="1230" y="993"/>
                    </a:lnTo>
                    <a:lnTo>
                      <a:pt x="1136" y="962"/>
                    </a:lnTo>
                    <a:lnTo>
                      <a:pt x="1132" y="834"/>
                    </a:lnTo>
                    <a:lnTo>
                      <a:pt x="992" y="768"/>
                    </a:lnTo>
                    <a:lnTo>
                      <a:pt x="1026" y="674"/>
                    </a:lnTo>
                    <a:lnTo>
                      <a:pt x="981" y="597"/>
                    </a:lnTo>
                    <a:lnTo>
                      <a:pt x="876" y="561"/>
                    </a:lnTo>
                    <a:lnTo>
                      <a:pt x="797" y="608"/>
                    </a:lnTo>
                    <a:lnTo>
                      <a:pt x="789" y="685"/>
                    </a:lnTo>
                    <a:lnTo>
                      <a:pt x="820" y="768"/>
                    </a:lnTo>
                    <a:lnTo>
                      <a:pt x="679" y="788"/>
                    </a:lnTo>
                    <a:lnTo>
                      <a:pt x="633" y="846"/>
                    </a:lnTo>
                    <a:lnTo>
                      <a:pt x="644" y="990"/>
                    </a:lnTo>
                    <a:lnTo>
                      <a:pt x="480" y="990"/>
                    </a:lnTo>
                    <a:lnTo>
                      <a:pt x="449" y="1138"/>
                    </a:lnTo>
                    <a:lnTo>
                      <a:pt x="0" y="1056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E6B3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8"/>
              <p:cNvSpPr>
                <a:spLocks/>
              </p:cNvSpPr>
              <p:nvPr/>
            </p:nvSpPr>
            <p:spPr bwMode="auto">
              <a:xfrm>
                <a:off x="2414" y="1669"/>
                <a:ext cx="108" cy="415"/>
              </a:xfrm>
              <a:custGeom>
                <a:avLst/>
                <a:gdLst>
                  <a:gd name="T0" fmla="*/ 0 w 324"/>
                  <a:gd name="T1" fmla="*/ 0 h 831"/>
                  <a:gd name="T2" fmla="*/ 324 w 324"/>
                  <a:gd name="T3" fmla="*/ 24 h 831"/>
                  <a:gd name="T4" fmla="*/ 320 w 324"/>
                  <a:gd name="T5" fmla="*/ 831 h 831"/>
                  <a:gd name="T6" fmla="*/ 81 w 324"/>
                  <a:gd name="T7" fmla="*/ 741 h 831"/>
                  <a:gd name="T8" fmla="*/ 0 w 324"/>
                  <a:gd name="T9" fmla="*/ 0 h 831"/>
                  <a:gd name="T10" fmla="*/ 0 w 324"/>
                  <a:gd name="T11" fmla="*/ 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4" h="831">
                    <a:moveTo>
                      <a:pt x="0" y="0"/>
                    </a:moveTo>
                    <a:lnTo>
                      <a:pt x="324" y="24"/>
                    </a:lnTo>
                    <a:lnTo>
                      <a:pt x="320" y="831"/>
                    </a:lnTo>
                    <a:lnTo>
                      <a:pt x="81" y="7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Freeform 19"/>
              <p:cNvSpPr>
                <a:spLocks/>
              </p:cNvSpPr>
              <p:nvPr/>
            </p:nvSpPr>
            <p:spPr bwMode="auto">
              <a:xfrm>
                <a:off x="2109" y="1435"/>
                <a:ext cx="88" cy="262"/>
              </a:xfrm>
              <a:custGeom>
                <a:avLst/>
                <a:gdLst>
                  <a:gd name="T0" fmla="*/ 63 w 262"/>
                  <a:gd name="T1" fmla="*/ 0 h 522"/>
                  <a:gd name="T2" fmla="*/ 168 w 262"/>
                  <a:gd name="T3" fmla="*/ 0 h 522"/>
                  <a:gd name="T4" fmla="*/ 230 w 262"/>
                  <a:gd name="T5" fmla="*/ 93 h 522"/>
                  <a:gd name="T6" fmla="*/ 262 w 262"/>
                  <a:gd name="T7" fmla="*/ 409 h 522"/>
                  <a:gd name="T8" fmla="*/ 133 w 262"/>
                  <a:gd name="T9" fmla="*/ 522 h 522"/>
                  <a:gd name="T10" fmla="*/ 16 w 262"/>
                  <a:gd name="T11" fmla="*/ 432 h 522"/>
                  <a:gd name="T12" fmla="*/ 0 w 262"/>
                  <a:gd name="T13" fmla="*/ 148 h 522"/>
                  <a:gd name="T14" fmla="*/ 28 w 262"/>
                  <a:gd name="T15" fmla="*/ 31 h 522"/>
                  <a:gd name="T16" fmla="*/ 63 w 262"/>
                  <a:gd name="T17" fmla="*/ 0 h 522"/>
                  <a:gd name="T18" fmla="*/ 63 w 262"/>
                  <a:gd name="T19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2" h="522">
                    <a:moveTo>
                      <a:pt x="63" y="0"/>
                    </a:moveTo>
                    <a:lnTo>
                      <a:pt x="168" y="0"/>
                    </a:lnTo>
                    <a:lnTo>
                      <a:pt x="230" y="93"/>
                    </a:lnTo>
                    <a:lnTo>
                      <a:pt x="262" y="409"/>
                    </a:lnTo>
                    <a:lnTo>
                      <a:pt x="133" y="522"/>
                    </a:lnTo>
                    <a:lnTo>
                      <a:pt x="16" y="432"/>
                    </a:lnTo>
                    <a:lnTo>
                      <a:pt x="0" y="148"/>
                    </a:lnTo>
                    <a:lnTo>
                      <a:pt x="28" y="31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Freeform 20"/>
              <p:cNvSpPr>
                <a:spLocks/>
              </p:cNvSpPr>
              <p:nvPr/>
            </p:nvSpPr>
            <p:spPr bwMode="auto">
              <a:xfrm>
                <a:off x="3022" y="1527"/>
                <a:ext cx="54" cy="111"/>
              </a:xfrm>
              <a:custGeom>
                <a:avLst/>
                <a:gdLst>
                  <a:gd name="T0" fmla="*/ 0 w 160"/>
                  <a:gd name="T1" fmla="*/ 31 h 222"/>
                  <a:gd name="T2" fmla="*/ 85 w 160"/>
                  <a:gd name="T3" fmla="*/ 0 h 222"/>
                  <a:gd name="T4" fmla="*/ 160 w 160"/>
                  <a:gd name="T5" fmla="*/ 27 h 222"/>
                  <a:gd name="T6" fmla="*/ 152 w 160"/>
                  <a:gd name="T7" fmla="*/ 183 h 222"/>
                  <a:gd name="T8" fmla="*/ 15 w 160"/>
                  <a:gd name="T9" fmla="*/ 222 h 222"/>
                  <a:gd name="T10" fmla="*/ 0 w 160"/>
                  <a:gd name="T11" fmla="*/ 31 h 222"/>
                  <a:gd name="T12" fmla="*/ 0 w 160"/>
                  <a:gd name="T13" fmla="*/ 3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22">
                    <a:moveTo>
                      <a:pt x="0" y="31"/>
                    </a:moveTo>
                    <a:lnTo>
                      <a:pt x="85" y="0"/>
                    </a:lnTo>
                    <a:lnTo>
                      <a:pt x="160" y="27"/>
                    </a:lnTo>
                    <a:lnTo>
                      <a:pt x="152" y="183"/>
                    </a:lnTo>
                    <a:lnTo>
                      <a:pt x="15" y="222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Freeform 21"/>
              <p:cNvSpPr>
                <a:spLocks/>
              </p:cNvSpPr>
              <p:nvPr/>
            </p:nvSpPr>
            <p:spPr bwMode="auto">
              <a:xfrm>
                <a:off x="2158" y="1422"/>
                <a:ext cx="870" cy="318"/>
              </a:xfrm>
              <a:custGeom>
                <a:avLst/>
                <a:gdLst>
                  <a:gd name="T0" fmla="*/ 0 w 2612"/>
                  <a:gd name="T1" fmla="*/ 0 h 636"/>
                  <a:gd name="T2" fmla="*/ 199 w 2612"/>
                  <a:gd name="T3" fmla="*/ 31 h 636"/>
                  <a:gd name="T4" fmla="*/ 285 w 2612"/>
                  <a:gd name="T5" fmla="*/ 71 h 636"/>
                  <a:gd name="T6" fmla="*/ 403 w 2612"/>
                  <a:gd name="T7" fmla="*/ 59 h 636"/>
                  <a:gd name="T8" fmla="*/ 574 w 2612"/>
                  <a:gd name="T9" fmla="*/ 48 h 636"/>
                  <a:gd name="T10" fmla="*/ 1140 w 2612"/>
                  <a:gd name="T11" fmla="*/ 48 h 636"/>
                  <a:gd name="T12" fmla="*/ 1688 w 2612"/>
                  <a:gd name="T13" fmla="*/ 40 h 636"/>
                  <a:gd name="T14" fmla="*/ 2128 w 2612"/>
                  <a:gd name="T15" fmla="*/ 63 h 636"/>
                  <a:gd name="T16" fmla="*/ 2375 w 2612"/>
                  <a:gd name="T17" fmla="*/ 31 h 636"/>
                  <a:gd name="T18" fmla="*/ 2465 w 2612"/>
                  <a:gd name="T19" fmla="*/ 44 h 636"/>
                  <a:gd name="T20" fmla="*/ 2553 w 2612"/>
                  <a:gd name="T21" fmla="*/ 94 h 636"/>
                  <a:gd name="T22" fmla="*/ 2612 w 2612"/>
                  <a:gd name="T23" fmla="*/ 238 h 636"/>
                  <a:gd name="T24" fmla="*/ 2597 w 2612"/>
                  <a:gd name="T25" fmla="*/ 495 h 636"/>
                  <a:gd name="T26" fmla="*/ 2476 w 2612"/>
                  <a:gd name="T27" fmla="*/ 636 h 636"/>
                  <a:gd name="T28" fmla="*/ 2402 w 2612"/>
                  <a:gd name="T29" fmla="*/ 632 h 636"/>
                  <a:gd name="T30" fmla="*/ 2312 w 2612"/>
                  <a:gd name="T31" fmla="*/ 578 h 636"/>
                  <a:gd name="T32" fmla="*/ 2097 w 2612"/>
                  <a:gd name="T33" fmla="*/ 566 h 636"/>
                  <a:gd name="T34" fmla="*/ 2039 w 2612"/>
                  <a:gd name="T35" fmla="*/ 286 h 636"/>
                  <a:gd name="T36" fmla="*/ 1809 w 2612"/>
                  <a:gd name="T37" fmla="*/ 270 h 636"/>
                  <a:gd name="T38" fmla="*/ 1765 w 2612"/>
                  <a:gd name="T39" fmla="*/ 387 h 636"/>
                  <a:gd name="T40" fmla="*/ 1648 w 2612"/>
                  <a:gd name="T41" fmla="*/ 433 h 636"/>
                  <a:gd name="T42" fmla="*/ 1480 w 2612"/>
                  <a:gd name="T43" fmla="*/ 418 h 636"/>
                  <a:gd name="T44" fmla="*/ 1379 w 2612"/>
                  <a:gd name="T45" fmla="*/ 305 h 636"/>
                  <a:gd name="T46" fmla="*/ 1042 w 2612"/>
                  <a:gd name="T47" fmla="*/ 308 h 636"/>
                  <a:gd name="T48" fmla="*/ 1062 w 2612"/>
                  <a:gd name="T49" fmla="*/ 499 h 636"/>
                  <a:gd name="T50" fmla="*/ 367 w 2612"/>
                  <a:gd name="T51" fmla="*/ 477 h 636"/>
                  <a:gd name="T52" fmla="*/ 168 w 2612"/>
                  <a:gd name="T53" fmla="*/ 554 h 636"/>
                  <a:gd name="T54" fmla="*/ 67 w 2612"/>
                  <a:gd name="T55" fmla="*/ 539 h 636"/>
                  <a:gd name="T56" fmla="*/ 117 w 2612"/>
                  <a:gd name="T57" fmla="*/ 367 h 636"/>
                  <a:gd name="T58" fmla="*/ 85 w 2612"/>
                  <a:gd name="T59" fmla="*/ 134 h 636"/>
                  <a:gd name="T60" fmla="*/ 0 w 2612"/>
                  <a:gd name="T61" fmla="*/ 0 h 636"/>
                  <a:gd name="T62" fmla="*/ 0 w 2612"/>
                  <a:gd name="T63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12" h="636">
                    <a:moveTo>
                      <a:pt x="0" y="0"/>
                    </a:moveTo>
                    <a:lnTo>
                      <a:pt x="199" y="31"/>
                    </a:lnTo>
                    <a:lnTo>
                      <a:pt x="285" y="71"/>
                    </a:lnTo>
                    <a:lnTo>
                      <a:pt x="403" y="59"/>
                    </a:lnTo>
                    <a:lnTo>
                      <a:pt x="574" y="48"/>
                    </a:lnTo>
                    <a:lnTo>
                      <a:pt x="1140" y="48"/>
                    </a:lnTo>
                    <a:lnTo>
                      <a:pt x="1688" y="40"/>
                    </a:lnTo>
                    <a:lnTo>
                      <a:pt x="2128" y="63"/>
                    </a:lnTo>
                    <a:lnTo>
                      <a:pt x="2375" y="31"/>
                    </a:lnTo>
                    <a:lnTo>
                      <a:pt x="2465" y="44"/>
                    </a:lnTo>
                    <a:lnTo>
                      <a:pt x="2553" y="94"/>
                    </a:lnTo>
                    <a:lnTo>
                      <a:pt x="2612" y="238"/>
                    </a:lnTo>
                    <a:lnTo>
                      <a:pt x="2597" y="495"/>
                    </a:lnTo>
                    <a:lnTo>
                      <a:pt x="2476" y="636"/>
                    </a:lnTo>
                    <a:lnTo>
                      <a:pt x="2402" y="632"/>
                    </a:lnTo>
                    <a:lnTo>
                      <a:pt x="2312" y="578"/>
                    </a:lnTo>
                    <a:lnTo>
                      <a:pt x="2097" y="566"/>
                    </a:lnTo>
                    <a:lnTo>
                      <a:pt x="2039" y="286"/>
                    </a:lnTo>
                    <a:lnTo>
                      <a:pt x="1809" y="270"/>
                    </a:lnTo>
                    <a:lnTo>
                      <a:pt x="1765" y="387"/>
                    </a:lnTo>
                    <a:lnTo>
                      <a:pt x="1648" y="433"/>
                    </a:lnTo>
                    <a:lnTo>
                      <a:pt x="1480" y="418"/>
                    </a:lnTo>
                    <a:lnTo>
                      <a:pt x="1379" y="305"/>
                    </a:lnTo>
                    <a:lnTo>
                      <a:pt x="1042" y="308"/>
                    </a:lnTo>
                    <a:lnTo>
                      <a:pt x="1062" y="499"/>
                    </a:lnTo>
                    <a:lnTo>
                      <a:pt x="367" y="477"/>
                    </a:lnTo>
                    <a:lnTo>
                      <a:pt x="168" y="554"/>
                    </a:lnTo>
                    <a:lnTo>
                      <a:pt x="67" y="539"/>
                    </a:lnTo>
                    <a:lnTo>
                      <a:pt x="117" y="367"/>
                    </a:lnTo>
                    <a:lnTo>
                      <a:pt x="85" y="1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Freeform 22"/>
              <p:cNvSpPr>
                <a:spLocks/>
              </p:cNvSpPr>
              <p:nvPr/>
            </p:nvSpPr>
            <p:spPr bwMode="auto">
              <a:xfrm>
                <a:off x="2062" y="1508"/>
                <a:ext cx="34" cy="181"/>
              </a:xfrm>
              <a:custGeom>
                <a:avLst/>
                <a:gdLst>
                  <a:gd name="T0" fmla="*/ 21 w 102"/>
                  <a:gd name="T1" fmla="*/ 288 h 363"/>
                  <a:gd name="T2" fmla="*/ 17 w 102"/>
                  <a:gd name="T3" fmla="*/ 273 h 363"/>
                  <a:gd name="T4" fmla="*/ 13 w 102"/>
                  <a:gd name="T5" fmla="*/ 258 h 363"/>
                  <a:gd name="T6" fmla="*/ 10 w 102"/>
                  <a:gd name="T7" fmla="*/ 244 h 363"/>
                  <a:gd name="T8" fmla="*/ 7 w 102"/>
                  <a:gd name="T9" fmla="*/ 230 h 363"/>
                  <a:gd name="T10" fmla="*/ 5 w 102"/>
                  <a:gd name="T11" fmla="*/ 215 h 363"/>
                  <a:gd name="T12" fmla="*/ 3 w 102"/>
                  <a:gd name="T13" fmla="*/ 200 h 363"/>
                  <a:gd name="T14" fmla="*/ 1 w 102"/>
                  <a:gd name="T15" fmla="*/ 185 h 363"/>
                  <a:gd name="T16" fmla="*/ 1 w 102"/>
                  <a:gd name="T17" fmla="*/ 170 h 363"/>
                  <a:gd name="T18" fmla="*/ 0 w 102"/>
                  <a:gd name="T19" fmla="*/ 154 h 363"/>
                  <a:gd name="T20" fmla="*/ 0 w 102"/>
                  <a:gd name="T21" fmla="*/ 139 h 363"/>
                  <a:gd name="T22" fmla="*/ 1 w 102"/>
                  <a:gd name="T23" fmla="*/ 124 h 363"/>
                  <a:gd name="T24" fmla="*/ 3 w 102"/>
                  <a:gd name="T25" fmla="*/ 109 h 363"/>
                  <a:gd name="T26" fmla="*/ 5 w 102"/>
                  <a:gd name="T27" fmla="*/ 94 h 363"/>
                  <a:gd name="T28" fmla="*/ 8 w 102"/>
                  <a:gd name="T29" fmla="*/ 79 h 363"/>
                  <a:gd name="T30" fmla="*/ 11 w 102"/>
                  <a:gd name="T31" fmla="*/ 64 h 363"/>
                  <a:gd name="T32" fmla="*/ 17 w 102"/>
                  <a:gd name="T33" fmla="*/ 51 h 363"/>
                  <a:gd name="T34" fmla="*/ 33 w 102"/>
                  <a:gd name="T35" fmla="*/ 0 h 363"/>
                  <a:gd name="T36" fmla="*/ 76 w 102"/>
                  <a:gd name="T37" fmla="*/ 265 h 363"/>
                  <a:gd name="T38" fmla="*/ 77 w 102"/>
                  <a:gd name="T39" fmla="*/ 276 h 363"/>
                  <a:gd name="T40" fmla="*/ 81 w 102"/>
                  <a:gd name="T41" fmla="*/ 288 h 363"/>
                  <a:gd name="T42" fmla="*/ 87 w 102"/>
                  <a:gd name="T43" fmla="*/ 301 h 363"/>
                  <a:gd name="T44" fmla="*/ 95 w 102"/>
                  <a:gd name="T45" fmla="*/ 315 h 363"/>
                  <a:gd name="T46" fmla="*/ 98 w 102"/>
                  <a:gd name="T47" fmla="*/ 327 h 363"/>
                  <a:gd name="T48" fmla="*/ 102 w 102"/>
                  <a:gd name="T49" fmla="*/ 340 h 363"/>
                  <a:gd name="T50" fmla="*/ 102 w 102"/>
                  <a:gd name="T51" fmla="*/ 351 h 363"/>
                  <a:gd name="T52" fmla="*/ 100 w 102"/>
                  <a:gd name="T53" fmla="*/ 363 h 363"/>
                  <a:gd name="T54" fmla="*/ 92 w 102"/>
                  <a:gd name="T55" fmla="*/ 361 h 363"/>
                  <a:gd name="T56" fmla="*/ 85 w 102"/>
                  <a:gd name="T57" fmla="*/ 359 h 363"/>
                  <a:gd name="T58" fmla="*/ 77 w 102"/>
                  <a:gd name="T59" fmla="*/ 356 h 363"/>
                  <a:gd name="T60" fmla="*/ 72 w 102"/>
                  <a:gd name="T61" fmla="*/ 353 h 363"/>
                  <a:gd name="T62" fmla="*/ 60 w 102"/>
                  <a:gd name="T63" fmla="*/ 346 h 363"/>
                  <a:gd name="T64" fmla="*/ 51 w 102"/>
                  <a:gd name="T65" fmla="*/ 337 h 363"/>
                  <a:gd name="T66" fmla="*/ 41 w 102"/>
                  <a:gd name="T67" fmla="*/ 325 h 363"/>
                  <a:gd name="T68" fmla="*/ 33 w 102"/>
                  <a:gd name="T69" fmla="*/ 313 h 363"/>
                  <a:gd name="T70" fmla="*/ 26 w 102"/>
                  <a:gd name="T71" fmla="*/ 301 h 363"/>
                  <a:gd name="T72" fmla="*/ 21 w 102"/>
                  <a:gd name="T73" fmla="*/ 288 h 363"/>
                  <a:gd name="T74" fmla="*/ 21 w 102"/>
                  <a:gd name="T75" fmla="*/ 288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363">
                    <a:moveTo>
                      <a:pt x="21" y="288"/>
                    </a:moveTo>
                    <a:lnTo>
                      <a:pt x="17" y="273"/>
                    </a:lnTo>
                    <a:lnTo>
                      <a:pt x="13" y="258"/>
                    </a:lnTo>
                    <a:lnTo>
                      <a:pt x="10" y="244"/>
                    </a:lnTo>
                    <a:lnTo>
                      <a:pt x="7" y="230"/>
                    </a:lnTo>
                    <a:lnTo>
                      <a:pt x="5" y="215"/>
                    </a:lnTo>
                    <a:lnTo>
                      <a:pt x="3" y="200"/>
                    </a:lnTo>
                    <a:lnTo>
                      <a:pt x="1" y="185"/>
                    </a:lnTo>
                    <a:lnTo>
                      <a:pt x="1" y="170"/>
                    </a:lnTo>
                    <a:lnTo>
                      <a:pt x="0" y="154"/>
                    </a:lnTo>
                    <a:lnTo>
                      <a:pt x="0" y="139"/>
                    </a:lnTo>
                    <a:lnTo>
                      <a:pt x="1" y="124"/>
                    </a:lnTo>
                    <a:lnTo>
                      <a:pt x="3" y="109"/>
                    </a:lnTo>
                    <a:lnTo>
                      <a:pt x="5" y="94"/>
                    </a:lnTo>
                    <a:lnTo>
                      <a:pt x="8" y="79"/>
                    </a:lnTo>
                    <a:lnTo>
                      <a:pt x="11" y="64"/>
                    </a:lnTo>
                    <a:lnTo>
                      <a:pt x="17" y="51"/>
                    </a:lnTo>
                    <a:lnTo>
                      <a:pt x="33" y="0"/>
                    </a:lnTo>
                    <a:lnTo>
                      <a:pt x="76" y="265"/>
                    </a:lnTo>
                    <a:lnTo>
                      <a:pt x="77" y="276"/>
                    </a:lnTo>
                    <a:lnTo>
                      <a:pt x="81" y="288"/>
                    </a:lnTo>
                    <a:lnTo>
                      <a:pt x="87" y="301"/>
                    </a:lnTo>
                    <a:lnTo>
                      <a:pt x="95" y="315"/>
                    </a:lnTo>
                    <a:lnTo>
                      <a:pt x="98" y="327"/>
                    </a:lnTo>
                    <a:lnTo>
                      <a:pt x="102" y="340"/>
                    </a:lnTo>
                    <a:lnTo>
                      <a:pt x="102" y="351"/>
                    </a:lnTo>
                    <a:lnTo>
                      <a:pt x="100" y="363"/>
                    </a:lnTo>
                    <a:lnTo>
                      <a:pt x="92" y="361"/>
                    </a:lnTo>
                    <a:lnTo>
                      <a:pt x="85" y="359"/>
                    </a:lnTo>
                    <a:lnTo>
                      <a:pt x="77" y="356"/>
                    </a:lnTo>
                    <a:lnTo>
                      <a:pt x="72" y="353"/>
                    </a:lnTo>
                    <a:lnTo>
                      <a:pt x="60" y="346"/>
                    </a:lnTo>
                    <a:lnTo>
                      <a:pt x="51" y="337"/>
                    </a:lnTo>
                    <a:lnTo>
                      <a:pt x="41" y="325"/>
                    </a:lnTo>
                    <a:lnTo>
                      <a:pt x="33" y="313"/>
                    </a:lnTo>
                    <a:lnTo>
                      <a:pt x="26" y="301"/>
                    </a:lnTo>
                    <a:lnTo>
                      <a:pt x="21" y="288"/>
                    </a:lnTo>
                    <a:lnTo>
                      <a:pt x="21" y="2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Freeform 23"/>
              <p:cNvSpPr>
                <a:spLocks/>
              </p:cNvSpPr>
              <p:nvPr/>
            </p:nvSpPr>
            <p:spPr bwMode="auto">
              <a:xfrm>
                <a:off x="2103" y="1508"/>
                <a:ext cx="140" cy="209"/>
              </a:xfrm>
              <a:custGeom>
                <a:avLst/>
                <a:gdLst>
                  <a:gd name="T0" fmla="*/ 45 w 421"/>
                  <a:gd name="T1" fmla="*/ 19 h 419"/>
                  <a:gd name="T2" fmla="*/ 44 w 421"/>
                  <a:gd name="T3" fmla="*/ 81 h 419"/>
                  <a:gd name="T4" fmla="*/ 47 w 421"/>
                  <a:gd name="T5" fmla="*/ 148 h 419"/>
                  <a:gd name="T6" fmla="*/ 59 w 421"/>
                  <a:gd name="T7" fmla="*/ 212 h 419"/>
                  <a:gd name="T8" fmla="*/ 85 w 421"/>
                  <a:gd name="T9" fmla="*/ 271 h 419"/>
                  <a:gd name="T10" fmla="*/ 129 w 421"/>
                  <a:gd name="T11" fmla="*/ 323 h 419"/>
                  <a:gd name="T12" fmla="*/ 159 w 421"/>
                  <a:gd name="T13" fmla="*/ 326 h 419"/>
                  <a:gd name="T14" fmla="*/ 185 w 421"/>
                  <a:gd name="T15" fmla="*/ 318 h 419"/>
                  <a:gd name="T16" fmla="*/ 206 w 421"/>
                  <a:gd name="T17" fmla="*/ 301 h 419"/>
                  <a:gd name="T18" fmla="*/ 219 w 421"/>
                  <a:gd name="T19" fmla="*/ 281 h 419"/>
                  <a:gd name="T20" fmla="*/ 228 w 421"/>
                  <a:gd name="T21" fmla="*/ 260 h 419"/>
                  <a:gd name="T22" fmla="*/ 236 w 421"/>
                  <a:gd name="T23" fmla="*/ 232 h 419"/>
                  <a:gd name="T24" fmla="*/ 242 w 421"/>
                  <a:gd name="T25" fmla="*/ 201 h 419"/>
                  <a:gd name="T26" fmla="*/ 248 w 421"/>
                  <a:gd name="T27" fmla="*/ 169 h 419"/>
                  <a:gd name="T28" fmla="*/ 248 w 421"/>
                  <a:gd name="T29" fmla="*/ 135 h 419"/>
                  <a:gd name="T30" fmla="*/ 247 w 421"/>
                  <a:gd name="T31" fmla="*/ 100 h 419"/>
                  <a:gd name="T32" fmla="*/ 289 w 421"/>
                  <a:gd name="T33" fmla="*/ 70 h 419"/>
                  <a:gd name="T34" fmla="*/ 308 w 421"/>
                  <a:gd name="T35" fmla="*/ 154 h 419"/>
                  <a:gd name="T36" fmla="*/ 343 w 421"/>
                  <a:gd name="T37" fmla="*/ 157 h 419"/>
                  <a:gd name="T38" fmla="*/ 379 w 421"/>
                  <a:gd name="T39" fmla="*/ 167 h 419"/>
                  <a:gd name="T40" fmla="*/ 382 w 421"/>
                  <a:gd name="T41" fmla="*/ 191 h 419"/>
                  <a:gd name="T42" fmla="*/ 354 w 421"/>
                  <a:gd name="T43" fmla="*/ 210 h 419"/>
                  <a:gd name="T44" fmla="*/ 321 w 421"/>
                  <a:gd name="T45" fmla="*/ 219 h 419"/>
                  <a:gd name="T46" fmla="*/ 303 w 421"/>
                  <a:gd name="T47" fmla="*/ 227 h 419"/>
                  <a:gd name="T48" fmla="*/ 311 w 421"/>
                  <a:gd name="T49" fmla="*/ 245 h 419"/>
                  <a:gd name="T50" fmla="*/ 338 w 421"/>
                  <a:gd name="T51" fmla="*/ 261 h 419"/>
                  <a:gd name="T52" fmla="*/ 359 w 421"/>
                  <a:gd name="T53" fmla="*/ 257 h 419"/>
                  <a:gd name="T54" fmla="*/ 378 w 421"/>
                  <a:gd name="T55" fmla="*/ 281 h 419"/>
                  <a:gd name="T56" fmla="*/ 384 w 421"/>
                  <a:gd name="T57" fmla="*/ 310 h 419"/>
                  <a:gd name="T58" fmla="*/ 349 w 421"/>
                  <a:gd name="T59" fmla="*/ 323 h 419"/>
                  <a:gd name="T60" fmla="*/ 319 w 421"/>
                  <a:gd name="T61" fmla="*/ 333 h 419"/>
                  <a:gd name="T62" fmla="*/ 328 w 421"/>
                  <a:gd name="T63" fmla="*/ 346 h 419"/>
                  <a:gd name="T64" fmla="*/ 352 w 421"/>
                  <a:gd name="T65" fmla="*/ 351 h 419"/>
                  <a:gd name="T66" fmla="*/ 381 w 421"/>
                  <a:gd name="T67" fmla="*/ 338 h 419"/>
                  <a:gd name="T68" fmla="*/ 411 w 421"/>
                  <a:gd name="T69" fmla="*/ 326 h 419"/>
                  <a:gd name="T70" fmla="*/ 417 w 421"/>
                  <a:gd name="T71" fmla="*/ 344 h 419"/>
                  <a:gd name="T72" fmla="*/ 411 w 421"/>
                  <a:gd name="T73" fmla="*/ 364 h 419"/>
                  <a:gd name="T74" fmla="*/ 402 w 421"/>
                  <a:gd name="T75" fmla="*/ 377 h 419"/>
                  <a:gd name="T76" fmla="*/ 377 w 421"/>
                  <a:gd name="T77" fmla="*/ 389 h 419"/>
                  <a:gd name="T78" fmla="*/ 356 w 421"/>
                  <a:gd name="T79" fmla="*/ 402 h 419"/>
                  <a:gd name="T80" fmla="*/ 319 w 421"/>
                  <a:gd name="T81" fmla="*/ 411 h 419"/>
                  <a:gd name="T82" fmla="*/ 284 w 421"/>
                  <a:gd name="T83" fmla="*/ 417 h 419"/>
                  <a:gd name="T84" fmla="*/ 249 w 421"/>
                  <a:gd name="T85" fmla="*/ 418 h 419"/>
                  <a:gd name="T86" fmla="*/ 214 w 421"/>
                  <a:gd name="T87" fmla="*/ 416 h 419"/>
                  <a:gd name="T88" fmla="*/ 182 w 421"/>
                  <a:gd name="T89" fmla="*/ 408 h 419"/>
                  <a:gd name="T90" fmla="*/ 108 w 421"/>
                  <a:gd name="T91" fmla="*/ 381 h 419"/>
                  <a:gd name="T92" fmla="*/ 45 w 421"/>
                  <a:gd name="T93" fmla="*/ 317 h 419"/>
                  <a:gd name="T94" fmla="*/ 14 w 421"/>
                  <a:gd name="T95" fmla="*/ 236 h 419"/>
                  <a:gd name="T96" fmla="*/ 0 w 421"/>
                  <a:gd name="T97" fmla="*/ 143 h 419"/>
                  <a:gd name="T98" fmla="*/ 2 w 421"/>
                  <a:gd name="T99" fmla="*/ 53 h 419"/>
                  <a:gd name="T100" fmla="*/ 4 w 421"/>
                  <a:gd name="T101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1" h="419">
                    <a:moveTo>
                      <a:pt x="4" y="0"/>
                    </a:moveTo>
                    <a:lnTo>
                      <a:pt x="47" y="0"/>
                    </a:lnTo>
                    <a:lnTo>
                      <a:pt x="45" y="19"/>
                    </a:lnTo>
                    <a:lnTo>
                      <a:pt x="44" y="39"/>
                    </a:lnTo>
                    <a:lnTo>
                      <a:pt x="44" y="59"/>
                    </a:lnTo>
                    <a:lnTo>
                      <a:pt x="44" y="81"/>
                    </a:lnTo>
                    <a:lnTo>
                      <a:pt x="44" y="103"/>
                    </a:lnTo>
                    <a:lnTo>
                      <a:pt x="45" y="125"/>
                    </a:lnTo>
                    <a:lnTo>
                      <a:pt x="47" y="148"/>
                    </a:lnTo>
                    <a:lnTo>
                      <a:pt x="50" y="170"/>
                    </a:lnTo>
                    <a:lnTo>
                      <a:pt x="54" y="191"/>
                    </a:lnTo>
                    <a:lnTo>
                      <a:pt x="59" y="212"/>
                    </a:lnTo>
                    <a:lnTo>
                      <a:pt x="67" y="232"/>
                    </a:lnTo>
                    <a:lnTo>
                      <a:pt x="75" y="253"/>
                    </a:lnTo>
                    <a:lnTo>
                      <a:pt x="85" y="271"/>
                    </a:lnTo>
                    <a:lnTo>
                      <a:pt x="98" y="290"/>
                    </a:lnTo>
                    <a:lnTo>
                      <a:pt x="112" y="307"/>
                    </a:lnTo>
                    <a:lnTo>
                      <a:pt x="129" y="323"/>
                    </a:lnTo>
                    <a:lnTo>
                      <a:pt x="139" y="326"/>
                    </a:lnTo>
                    <a:lnTo>
                      <a:pt x="150" y="327"/>
                    </a:lnTo>
                    <a:lnTo>
                      <a:pt x="159" y="326"/>
                    </a:lnTo>
                    <a:lnTo>
                      <a:pt x="169" y="325"/>
                    </a:lnTo>
                    <a:lnTo>
                      <a:pt x="177" y="321"/>
                    </a:lnTo>
                    <a:lnTo>
                      <a:pt x="185" y="318"/>
                    </a:lnTo>
                    <a:lnTo>
                      <a:pt x="193" y="313"/>
                    </a:lnTo>
                    <a:lnTo>
                      <a:pt x="201" y="308"/>
                    </a:lnTo>
                    <a:lnTo>
                      <a:pt x="206" y="301"/>
                    </a:lnTo>
                    <a:lnTo>
                      <a:pt x="211" y="295"/>
                    </a:lnTo>
                    <a:lnTo>
                      <a:pt x="214" y="287"/>
                    </a:lnTo>
                    <a:lnTo>
                      <a:pt x="219" y="281"/>
                    </a:lnTo>
                    <a:lnTo>
                      <a:pt x="222" y="273"/>
                    </a:lnTo>
                    <a:lnTo>
                      <a:pt x="226" y="267"/>
                    </a:lnTo>
                    <a:lnTo>
                      <a:pt x="228" y="260"/>
                    </a:lnTo>
                    <a:lnTo>
                      <a:pt x="231" y="253"/>
                    </a:lnTo>
                    <a:lnTo>
                      <a:pt x="233" y="242"/>
                    </a:lnTo>
                    <a:lnTo>
                      <a:pt x="236" y="232"/>
                    </a:lnTo>
                    <a:lnTo>
                      <a:pt x="238" y="222"/>
                    </a:lnTo>
                    <a:lnTo>
                      <a:pt x="241" y="212"/>
                    </a:lnTo>
                    <a:lnTo>
                      <a:pt x="242" y="201"/>
                    </a:lnTo>
                    <a:lnTo>
                      <a:pt x="244" y="190"/>
                    </a:lnTo>
                    <a:lnTo>
                      <a:pt x="246" y="179"/>
                    </a:lnTo>
                    <a:lnTo>
                      <a:pt x="248" y="169"/>
                    </a:lnTo>
                    <a:lnTo>
                      <a:pt x="248" y="157"/>
                    </a:lnTo>
                    <a:lnTo>
                      <a:pt x="248" y="146"/>
                    </a:lnTo>
                    <a:lnTo>
                      <a:pt x="248" y="135"/>
                    </a:lnTo>
                    <a:lnTo>
                      <a:pt x="248" y="124"/>
                    </a:lnTo>
                    <a:lnTo>
                      <a:pt x="247" y="111"/>
                    </a:lnTo>
                    <a:lnTo>
                      <a:pt x="247" y="100"/>
                    </a:lnTo>
                    <a:lnTo>
                      <a:pt x="246" y="89"/>
                    </a:lnTo>
                    <a:lnTo>
                      <a:pt x="246" y="78"/>
                    </a:lnTo>
                    <a:lnTo>
                      <a:pt x="289" y="70"/>
                    </a:lnTo>
                    <a:lnTo>
                      <a:pt x="297" y="152"/>
                    </a:lnTo>
                    <a:lnTo>
                      <a:pt x="301" y="152"/>
                    </a:lnTo>
                    <a:lnTo>
                      <a:pt x="308" y="154"/>
                    </a:lnTo>
                    <a:lnTo>
                      <a:pt x="318" y="155"/>
                    </a:lnTo>
                    <a:lnTo>
                      <a:pt x="332" y="156"/>
                    </a:lnTo>
                    <a:lnTo>
                      <a:pt x="343" y="157"/>
                    </a:lnTo>
                    <a:lnTo>
                      <a:pt x="357" y="160"/>
                    </a:lnTo>
                    <a:lnTo>
                      <a:pt x="368" y="162"/>
                    </a:lnTo>
                    <a:lnTo>
                      <a:pt x="379" y="167"/>
                    </a:lnTo>
                    <a:lnTo>
                      <a:pt x="386" y="172"/>
                    </a:lnTo>
                    <a:lnTo>
                      <a:pt x="387" y="184"/>
                    </a:lnTo>
                    <a:lnTo>
                      <a:pt x="382" y="191"/>
                    </a:lnTo>
                    <a:lnTo>
                      <a:pt x="374" y="200"/>
                    </a:lnTo>
                    <a:lnTo>
                      <a:pt x="364" y="205"/>
                    </a:lnTo>
                    <a:lnTo>
                      <a:pt x="354" y="210"/>
                    </a:lnTo>
                    <a:lnTo>
                      <a:pt x="343" y="212"/>
                    </a:lnTo>
                    <a:lnTo>
                      <a:pt x="332" y="216"/>
                    </a:lnTo>
                    <a:lnTo>
                      <a:pt x="321" y="219"/>
                    </a:lnTo>
                    <a:lnTo>
                      <a:pt x="312" y="222"/>
                    </a:lnTo>
                    <a:lnTo>
                      <a:pt x="306" y="224"/>
                    </a:lnTo>
                    <a:lnTo>
                      <a:pt x="303" y="227"/>
                    </a:lnTo>
                    <a:lnTo>
                      <a:pt x="302" y="231"/>
                    </a:lnTo>
                    <a:lnTo>
                      <a:pt x="304" y="236"/>
                    </a:lnTo>
                    <a:lnTo>
                      <a:pt x="311" y="245"/>
                    </a:lnTo>
                    <a:lnTo>
                      <a:pt x="317" y="253"/>
                    </a:lnTo>
                    <a:lnTo>
                      <a:pt x="326" y="258"/>
                    </a:lnTo>
                    <a:lnTo>
                      <a:pt x="338" y="261"/>
                    </a:lnTo>
                    <a:lnTo>
                      <a:pt x="346" y="260"/>
                    </a:lnTo>
                    <a:lnTo>
                      <a:pt x="353" y="258"/>
                    </a:lnTo>
                    <a:lnTo>
                      <a:pt x="359" y="257"/>
                    </a:lnTo>
                    <a:lnTo>
                      <a:pt x="367" y="257"/>
                    </a:lnTo>
                    <a:lnTo>
                      <a:pt x="371" y="268"/>
                    </a:lnTo>
                    <a:lnTo>
                      <a:pt x="378" y="281"/>
                    </a:lnTo>
                    <a:lnTo>
                      <a:pt x="387" y="292"/>
                    </a:lnTo>
                    <a:lnTo>
                      <a:pt x="394" y="305"/>
                    </a:lnTo>
                    <a:lnTo>
                      <a:pt x="384" y="310"/>
                    </a:lnTo>
                    <a:lnTo>
                      <a:pt x="373" y="315"/>
                    </a:lnTo>
                    <a:lnTo>
                      <a:pt x="361" y="318"/>
                    </a:lnTo>
                    <a:lnTo>
                      <a:pt x="349" y="323"/>
                    </a:lnTo>
                    <a:lnTo>
                      <a:pt x="337" y="327"/>
                    </a:lnTo>
                    <a:lnTo>
                      <a:pt x="327" y="331"/>
                    </a:lnTo>
                    <a:lnTo>
                      <a:pt x="319" y="333"/>
                    </a:lnTo>
                    <a:lnTo>
                      <a:pt x="317" y="336"/>
                    </a:lnTo>
                    <a:lnTo>
                      <a:pt x="321" y="341"/>
                    </a:lnTo>
                    <a:lnTo>
                      <a:pt x="328" y="346"/>
                    </a:lnTo>
                    <a:lnTo>
                      <a:pt x="338" y="349"/>
                    </a:lnTo>
                    <a:lnTo>
                      <a:pt x="348" y="354"/>
                    </a:lnTo>
                    <a:lnTo>
                      <a:pt x="352" y="351"/>
                    </a:lnTo>
                    <a:lnTo>
                      <a:pt x="359" y="347"/>
                    </a:lnTo>
                    <a:lnTo>
                      <a:pt x="369" y="342"/>
                    </a:lnTo>
                    <a:lnTo>
                      <a:pt x="381" y="338"/>
                    </a:lnTo>
                    <a:lnTo>
                      <a:pt x="391" y="333"/>
                    </a:lnTo>
                    <a:lnTo>
                      <a:pt x="402" y="330"/>
                    </a:lnTo>
                    <a:lnTo>
                      <a:pt x="411" y="326"/>
                    </a:lnTo>
                    <a:lnTo>
                      <a:pt x="418" y="323"/>
                    </a:lnTo>
                    <a:lnTo>
                      <a:pt x="421" y="332"/>
                    </a:lnTo>
                    <a:lnTo>
                      <a:pt x="417" y="344"/>
                    </a:lnTo>
                    <a:lnTo>
                      <a:pt x="413" y="351"/>
                    </a:lnTo>
                    <a:lnTo>
                      <a:pt x="412" y="358"/>
                    </a:lnTo>
                    <a:lnTo>
                      <a:pt x="411" y="364"/>
                    </a:lnTo>
                    <a:lnTo>
                      <a:pt x="414" y="371"/>
                    </a:lnTo>
                    <a:lnTo>
                      <a:pt x="408" y="373"/>
                    </a:lnTo>
                    <a:lnTo>
                      <a:pt x="402" y="377"/>
                    </a:lnTo>
                    <a:lnTo>
                      <a:pt x="393" y="381"/>
                    </a:lnTo>
                    <a:lnTo>
                      <a:pt x="386" y="386"/>
                    </a:lnTo>
                    <a:lnTo>
                      <a:pt x="377" y="389"/>
                    </a:lnTo>
                    <a:lnTo>
                      <a:pt x="368" y="394"/>
                    </a:lnTo>
                    <a:lnTo>
                      <a:pt x="361" y="398"/>
                    </a:lnTo>
                    <a:lnTo>
                      <a:pt x="356" y="402"/>
                    </a:lnTo>
                    <a:lnTo>
                      <a:pt x="343" y="404"/>
                    </a:lnTo>
                    <a:lnTo>
                      <a:pt x="332" y="408"/>
                    </a:lnTo>
                    <a:lnTo>
                      <a:pt x="319" y="411"/>
                    </a:lnTo>
                    <a:lnTo>
                      <a:pt x="308" y="414"/>
                    </a:lnTo>
                    <a:lnTo>
                      <a:pt x="296" y="416"/>
                    </a:lnTo>
                    <a:lnTo>
                      <a:pt x="284" y="417"/>
                    </a:lnTo>
                    <a:lnTo>
                      <a:pt x="273" y="418"/>
                    </a:lnTo>
                    <a:lnTo>
                      <a:pt x="262" y="419"/>
                    </a:lnTo>
                    <a:lnTo>
                      <a:pt x="249" y="418"/>
                    </a:lnTo>
                    <a:lnTo>
                      <a:pt x="238" y="418"/>
                    </a:lnTo>
                    <a:lnTo>
                      <a:pt x="226" y="417"/>
                    </a:lnTo>
                    <a:lnTo>
                      <a:pt x="214" y="416"/>
                    </a:lnTo>
                    <a:lnTo>
                      <a:pt x="203" y="413"/>
                    </a:lnTo>
                    <a:lnTo>
                      <a:pt x="192" y="412"/>
                    </a:lnTo>
                    <a:lnTo>
                      <a:pt x="182" y="408"/>
                    </a:lnTo>
                    <a:lnTo>
                      <a:pt x="172" y="406"/>
                    </a:lnTo>
                    <a:lnTo>
                      <a:pt x="137" y="394"/>
                    </a:lnTo>
                    <a:lnTo>
                      <a:pt x="108" y="381"/>
                    </a:lnTo>
                    <a:lnTo>
                      <a:pt x="83" y="362"/>
                    </a:lnTo>
                    <a:lnTo>
                      <a:pt x="63" y="342"/>
                    </a:lnTo>
                    <a:lnTo>
                      <a:pt x="45" y="317"/>
                    </a:lnTo>
                    <a:lnTo>
                      <a:pt x="32" y="292"/>
                    </a:lnTo>
                    <a:lnTo>
                      <a:pt x="20" y="265"/>
                    </a:lnTo>
                    <a:lnTo>
                      <a:pt x="14" y="236"/>
                    </a:lnTo>
                    <a:lnTo>
                      <a:pt x="7" y="205"/>
                    </a:lnTo>
                    <a:lnTo>
                      <a:pt x="3" y="174"/>
                    </a:lnTo>
                    <a:lnTo>
                      <a:pt x="0" y="143"/>
                    </a:lnTo>
                    <a:lnTo>
                      <a:pt x="0" y="113"/>
                    </a:lnTo>
                    <a:lnTo>
                      <a:pt x="0" y="81"/>
                    </a:lnTo>
                    <a:lnTo>
                      <a:pt x="2" y="53"/>
                    </a:lnTo>
                    <a:lnTo>
                      <a:pt x="2" y="2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Freeform 24"/>
              <p:cNvSpPr>
                <a:spLocks/>
              </p:cNvSpPr>
              <p:nvPr/>
            </p:nvSpPr>
            <p:spPr bwMode="auto">
              <a:xfrm>
                <a:off x="2104" y="1405"/>
                <a:ext cx="552" cy="146"/>
              </a:xfrm>
              <a:custGeom>
                <a:avLst/>
                <a:gdLst>
                  <a:gd name="T0" fmla="*/ 31 w 1656"/>
                  <a:gd name="T1" fmla="*/ 72 h 290"/>
                  <a:gd name="T2" fmla="*/ 81 w 1656"/>
                  <a:gd name="T3" fmla="*/ 30 h 290"/>
                  <a:gd name="T4" fmla="*/ 144 w 1656"/>
                  <a:gd name="T5" fmla="*/ 6 h 290"/>
                  <a:gd name="T6" fmla="*/ 209 w 1656"/>
                  <a:gd name="T7" fmla="*/ 0 h 290"/>
                  <a:gd name="T8" fmla="*/ 273 w 1656"/>
                  <a:gd name="T9" fmla="*/ 6 h 290"/>
                  <a:gd name="T10" fmla="*/ 335 w 1656"/>
                  <a:gd name="T11" fmla="*/ 25 h 290"/>
                  <a:gd name="T12" fmla="*/ 393 w 1656"/>
                  <a:gd name="T13" fmla="*/ 51 h 290"/>
                  <a:gd name="T14" fmla="*/ 447 w 1656"/>
                  <a:gd name="T15" fmla="*/ 63 h 290"/>
                  <a:gd name="T16" fmla="*/ 682 w 1656"/>
                  <a:gd name="T17" fmla="*/ 63 h 290"/>
                  <a:gd name="T18" fmla="*/ 863 w 1656"/>
                  <a:gd name="T19" fmla="*/ 66 h 290"/>
                  <a:gd name="T20" fmla="*/ 1047 w 1656"/>
                  <a:gd name="T21" fmla="*/ 66 h 290"/>
                  <a:gd name="T22" fmla="*/ 1231 w 1656"/>
                  <a:gd name="T23" fmla="*/ 58 h 290"/>
                  <a:gd name="T24" fmla="*/ 1370 w 1656"/>
                  <a:gd name="T25" fmla="*/ 57 h 290"/>
                  <a:gd name="T26" fmla="*/ 1506 w 1656"/>
                  <a:gd name="T27" fmla="*/ 56 h 290"/>
                  <a:gd name="T28" fmla="*/ 1656 w 1656"/>
                  <a:gd name="T29" fmla="*/ 56 h 290"/>
                  <a:gd name="T30" fmla="*/ 1644 w 1656"/>
                  <a:gd name="T31" fmla="*/ 86 h 290"/>
                  <a:gd name="T32" fmla="*/ 1613 w 1656"/>
                  <a:gd name="T33" fmla="*/ 108 h 290"/>
                  <a:gd name="T34" fmla="*/ 1605 w 1656"/>
                  <a:gd name="T35" fmla="*/ 125 h 290"/>
                  <a:gd name="T36" fmla="*/ 1564 w 1656"/>
                  <a:gd name="T37" fmla="*/ 88 h 290"/>
                  <a:gd name="T38" fmla="*/ 1553 w 1656"/>
                  <a:gd name="T39" fmla="*/ 106 h 290"/>
                  <a:gd name="T40" fmla="*/ 1485 w 1656"/>
                  <a:gd name="T41" fmla="*/ 90 h 290"/>
                  <a:gd name="T42" fmla="*/ 1501 w 1656"/>
                  <a:gd name="T43" fmla="*/ 127 h 290"/>
                  <a:gd name="T44" fmla="*/ 1395 w 1656"/>
                  <a:gd name="T45" fmla="*/ 96 h 290"/>
                  <a:gd name="T46" fmla="*/ 1401 w 1656"/>
                  <a:gd name="T47" fmla="*/ 121 h 290"/>
                  <a:gd name="T48" fmla="*/ 1371 w 1656"/>
                  <a:gd name="T49" fmla="*/ 115 h 290"/>
                  <a:gd name="T50" fmla="*/ 1332 w 1656"/>
                  <a:gd name="T51" fmla="*/ 91 h 290"/>
                  <a:gd name="T52" fmla="*/ 1344 w 1656"/>
                  <a:gd name="T53" fmla="*/ 138 h 290"/>
                  <a:gd name="T54" fmla="*/ 1309 w 1656"/>
                  <a:gd name="T55" fmla="*/ 133 h 290"/>
                  <a:gd name="T56" fmla="*/ 1266 w 1656"/>
                  <a:gd name="T57" fmla="*/ 116 h 290"/>
                  <a:gd name="T58" fmla="*/ 1230 w 1656"/>
                  <a:gd name="T59" fmla="*/ 97 h 290"/>
                  <a:gd name="T60" fmla="*/ 1227 w 1656"/>
                  <a:gd name="T61" fmla="*/ 131 h 290"/>
                  <a:gd name="T62" fmla="*/ 1187 w 1656"/>
                  <a:gd name="T63" fmla="*/ 127 h 290"/>
                  <a:gd name="T64" fmla="*/ 1154 w 1656"/>
                  <a:gd name="T65" fmla="*/ 112 h 290"/>
                  <a:gd name="T66" fmla="*/ 1120 w 1656"/>
                  <a:gd name="T67" fmla="*/ 100 h 290"/>
                  <a:gd name="T68" fmla="*/ 951 w 1656"/>
                  <a:gd name="T69" fmla="*/ 95 h 290"/>
                  <a:gd name="T70" fmla="*/ 787 w 1656"/>
                  <a:gd name="T71" fmla="*/ 97 h 290"/>
                  <a:gd name="T72" fmla="*/ 619 w 1656"/>
                  <a:gd name="T73" fmla="*/ 105 h 290"/>
                  <a:gd name="T74" fmla="*/ 551 w 1656"/>
                  <a:gd name="T75" fmla="*/ 113 h 290"/>
                  <a:gd name="T76" fmla="*/ 511 w 1656"/>
                  <a:gd name="T77" fmla="*/ 126 h 290"/>
                  <a:gd name="T78" fmla="*/ 467 w 1656"/>
                  <a:gd name="T79" fmla="*/ 132 h 290"/>
                  <a:gd name="T80" fmla="*/ 459 w 1656"/>
                  <a:gd name="T81" fmla="*/ 158 h 290"/>
                  <a:gd name="T82" fmla="*/ 449 w 1656"/>
                  <a:gd name="T83" fmla="*/ 204 h 290"/>
                  <a:gd name="T84" fmla="*/ 373 w 1656"/>
                  <a:gd name="T85" fmla="*/ 183 h 290"/>
                  <a:gd name="T86" fmla="*/ 333 w 1656"/>
                  <a:gd name="T87" fmla="*/ 143 h 290"/>
                  <a:gd name="T88" fmla="*/ 295 w 1656"/>
                  <a:gd name="T89" fmla="*/ 92 h 290"/>
                  <a:gd name="T90" fmla="*/ 304 w 1656"/>
                  <a:gd name="T91" fmla="*/ 157 h 290"/>
                  <a:gd name="T92" fmla="*/ 249 w 1656"/>
                  <a:gd name="T93" fmla="*/ 130 h 290"/>
                  <a:gd name="T94" fmla="*/ 268 w 1656"/>
                  <a:gd name="T95" fmla="*/ 188 h 290"/>
                  <a:gd name="T96" fmla="*/ 279 w 1656"/>
                  <a:gd name="T97" fmla="*/ 247 h 290"/>
                  <a:gd name="T98" fmla="*/ 238 w 1656"/>
                  <a:gd name="T99" fmla="*/ 277 h 290"/>
                  <a:gd name="T100" fmla="*/ 223 w 1656"/>
                  <a:gd name="T101" fmla="*/ 201 h 290"/>
                  <a:gd name="T102" fmla="*/ 192 w 1656"/>
                  <a:gd name="T103" fmla="*/ 125 h 290"/>
                  <a:gd name="T104" fmla="*/ 140 w 1656"/>
                  <a:gd name="T105" fmla="*/ 80 h 290"/>
                  <a:gd name="T106" fmla="*/ 80 w 1656"/>
                  <a:gd name="T107" fmla="*/ 100 h 290"/>
                  <a:gd name="T108" fmla="*/ 54 w 1656"/>
                  <a:gd name="T109" fmla="*/ 145 h 290"/>
                  <a:gd name="T110" fmla="*/ 43 w 1656"/>
                  <a:gd name="T111" fmla="*/ 19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6" h="290">
                    <a:moveTo>
                      <a:pt x="0" y="212"/>
                    </a:moveTo>
                    <a:lnTo>
                      <a:pt x="19" y="111"/>
                    </a:lnTo>
                    <a:lnTo>
                      <a:pt x="21" y="96"/>
                    </a:lnTo>
                    <a:lnTo>
                      <a:pt x="25" y="85"/>
                    </a:lnTo>
                    <a:lnTo>
                      <a:pt x="31" y="72"/>
                    </a:lnTo>
                    <a:lnTo>
                      <a:pt x="40" y="62"/>
                    </a:lnTo>
                    <a:lnTo>
                      <a:pt x="48" y="51"/>
                    </a:lnTo>
                    <a:lnTo>
                      <a:pt x="59" y="44"/>
                    </a:lnTo>
                    <a:lnTo>
                      <a:pt x="69" y="36"/>
                    </a:lnTo>
                    <a:lnTo>
                      <a:pt x="81" y="30"/>
                    </a:lnTo>
                    <a:lnTo>
                      <a:pt x="93" y="22"/>
                    </a:lnTo>
                    <a:lnTo>
                      <a:pt x="105" y="17"/>
                    </a:lnTo>
                    <a:lnTo>
                      <a:pt x="118" y="12"/>
                    </a:lnTo>
                    <a:lnTo>
                      <a:pt x="131" y="10"/>
                    </a:lnTo>
                    <a:lnTo>
                      <a:pt x="144" y="6"/>
                    </a:lnTo>
                    <a:lnTo>
                      <a:pt x="156" y="4"/>
                    </a:lnTo>
                    <a:lnTo>
                      <a:pt x="169" y="1"/>
                    </a:lnTo>
                    <a:lnTo>
                      <a:pt x="183" y="1"/>
                    </a:lnTo>
                    <a:lnTo>
                      <a:pt x="195" y="0"/>
                    </a:lnTo>
                    <a:lnTo>
                      <a:pt x="209" y="0"/>
                    </a:lnTo>
                    <a:lnTo>
                      <a:pt x="223" y="0"/>
                    </a:lnTo>
                    <a:lnTo>
                      <a:pt x="237" y="1"/>
                    </a:lnTo>
                    <a:lnTo>
                      <a:pt x="248" y="1"/>
                    </a:lnTo>
                    <a:lnTo>
                      <a:pt x="262" y="4"/>
                    </a:lnTo>
                    <a:lnTo>
                      <a:pt x="273" y="6"/>
                    </a:lnTo>
                    <a:lnTo>
                      <a:pt x="287" y="10"/>
                    </a:lnTo>
                    <a:lnTo>
                      <a:pt x="298" y="12"/>
                    </a:lnTo>
                    <a:lnTo>
                      <a:pt x="310" y="16"/>
                    </a:lnTo>
                    <a:lnTo>
                      <a:pt x="323" y="20"/>
                    </a:lnTo>
                    <a:lnTo>
                      <a:pt x="335" y="25"/>
                    </a:lnTo>
                    <a:lnTo>
                      <a:pt x="347" y="29"/>
                    </a:lnTo>
                    <a:lnTo>
                      <a:pt x="359" y="35"/>
                    </a:lnTo>
                    <a:lnTo>
                      <a:pt x="370" y="41"/>
                    </a:lnTo>
                    <a:lnTo>
                      <a:pt x="383" y="49"/>
                    </a:lnTo>
                    <a:lnTo>
                      <a:pt x="393" y="51"/>
                    </a:lnTo>
                    <a:lnTo>
                      <a:pt x="403" y="54"/>
                    </a:lnTo>
                    <a:lnTo>
                      <a:pt x="413" y="56"/>
                    </a:lnTo>
                    <a:lnTo>
                      <a:pt x="424" y="60"/>
                    </a:lnTo>
                    <a:lnTo>
                      <a:pt x="435" y="61"/>
                    </a:lnTo>
                    <a:lnTo>
                      <a:pt x="447" y="63"/>
                    </a:lnTo>
                    <a:lnTo>
                      <a:pt x="459" y="67"/>
                    </a:lnTo>
                    <a:lnTo>
                      <a:pt x="473" y="72"/>
                    </a:lnTo>
                    <a:lnTo>
                      <a:pt x="609" y="63"/>
                    </a:lnTo>
                    <a:lnTo>
                      <a:pt x="646" y="63"/>
                    </a:lnTo>
                    <a:lnTo>
                      <a:pt x="682" y="63"/>
                    </a:lnTo>
                    <a:lnTo>
                      <a:pt x="718" y="63"/>
                    </a:lnTo>
                    <a:lnTo>
                      <a:pt x="756" y="65"/>
                    </a:lnTo>
                    <a:lnTo>
                      <a:pt x="791" y="65"/>
                    </a:lnTo>
                    <a:lnTo>
                      <a:pt x="828" y="65"/>
                    </a:lnTo>
                    <a:lnTo>
                      <a:pt x="863" y="66"/>
                    </a:lnTo>
                    <a:lnTo>
                      <a:pt x="901" y="67"/>
                    </a:lnTo>
                    <a:lnTo>
                      <a:pt x="937" y="66"/>
                    </a:lnTo>
                    <a:lnTo>
                      <a:pt x="973" y="66"/>
                    </a:lnTo>
                    <a:lnTo>
                      <a:pt x="1010" y="66"/>
                    </a:lnTo>
                    <a:lnTo>
                      <a:pt x="1047" y="66"/>
                    </a:lnTo>
                    <a:lnTo>
                      <a:pt x="1085" y="65"/>
                    </a:lnTo>
                    <a:lnTo>
                      <a:pt x="1122" y="63"/>
                    </a:lnTo>
                    <a:lnTo>
                      <a:pt x="1161" y="61"/>
                    </a:lnTo>
                    <a:lnTo>
                      <a:pt x="1202" y="60"/>
                    </a:lnTo>
                    <a:lnTo>
                      <a:pt x="1231" y="58"/>
                    </a:lnTo>
                    <a:lnTo>
                      <a:pt x="1260" y="58"/>
                    </a:lnTo>
                    <a:lnTo>
                      <a:pt x="1287" y="58"/>
                    </a:lnTo>
                    <a:lnTo>
                      <a:pt x="1316" y="58"/>
                    </a:lnTo>
                    <a:lnTo>
                      <a:pt x="1342" y="57"/>
                    </a:lnTo>
                    <a:lnTo>
                      <a:pt x="1370" y="57"/>
                    </a:lnTo>
                    <a:lnTo>
                      <a:pt x="1397" y="57"/>
                    </a:lnTo>
                    <a:lnTo>
                      <a:pt x="1425" y="57"/>
                    </a:lnTo>
                    <a:lnTo>
                      <a:pt x="1451" y="56"/>
                    </a:lnTo>
                    <a:lnTo>
                      <a:pt x="1479" y="56"/>
                    </a:lnTo>
                    <a:lnTo>
                      <a:pt x="1506" y="56"/>
                    </a:lnTo>
                    <a:lnTo>
                      <a:pt x="1535" y="56"/>
                    </a:lnTo>
                    <a:lnTo>
                      <a:pt x="1564" y="56"/>
                    </a:lnTo>
                    <a:lnTo>
                      <a:pt x="1594" y="56"/>
                    </a:lnTo>
                    <a:lnTo>
                      <a:pt x="1624" y="56"/>
                    </a:lnTo>
                    <a:lnTo>
                      <a:pt x="1656" y="56"/>
                    </a:lnTo>
                    <a:lnTo>
                      <a:pt x="1654" y="62"/>
                    </a:lnTo>
                    <a:lnTo>
                      <a:pt x="1654" y="70"/>
                    </a:lnTo>
                    <a:lnTo>
                      <a:pt x="1655" y="76"/>
                    </a:lnTo>
                    <a:lnTo>
                      <a:pt x="1656" y="83"/>
                    </a:lnTo>
                    <a:lnTo>
                      <a:pt x="1644" y="86"/>
                    </a:lnTo>
                    <a:lnTo>
                      <a:pt x="1633" y="86"/>
                    </a:lnTo>
                    <a:lnTo>
                      <a:pt x="1620" y="85"/>
                    </a:lnTo>
                    <a:lnTo>
                      <a:pt x="1609" y="87"/>
                    </a:lnTo>
                    <a:lnTo>
                      <a:pt x="1608" y="96"/>
                    </a:lnTo>
                    <a:lnTo>
                      <a:pt x="1613" y="108"/>
                    </a:lnTo>
                    <a:lnTo>
                      <a:pt x="1619" y="121"/>
                    </a:lnTo>
                    <a:lnTo>
                      <a:pt x="1625" y="131"/>
                    </a:lnTo>
                    <a:lnTo>
                      <a:pt x="1618" y="130"/>
                    </a:lnTo>
                    <a:lnTo>
                      <a:pt x="1611" y="128"/>
                    </a:lnTo>
                    <a:lnTo>
                      <a:pt x="1605" y="125"/>
                    </a:lnTo>
                    <a:lnTo>
                      <a:pt x="1601" y="122"/>
                    </a:lnTo>
                    <a:lnTo>
                      <a:pt x="1591" y="113"/>
                    </a:lnTo>
                    <a:lnTo>
                      <a:pt x="1583" y="105"/>
                    </a:lnTo>
                    <a:lnTo>
                      <a:pt x="1573" y="95"/>
                    </a:lnTo>
                    <a:lnTo>
                      <a:pt x="1564" y="88"/>
                    </a:lnTo>
                    <a:lnTo>
                      <a:pt x="1554" y="83"/>
                    </a:lnTo>
                    <a:lnTo>
                      <a:pt x="1543" y="83"/>
                    </a:lnTo>
                    <a:lnTo>
                      <a:pt x="1540" y="92"/>
                    </a:lnTo>
                    <a:lnTo>
                      <a:pt x="1545" y="101"/>
                    </a:lnTo>
                    <a:lnTo>
                      <a:pt x="1553" y="106"/>
                    </a:lnTo>
                    <a:lnTo>
                      <a:pt x="1563" y="115"/>
                    </a:lnTo>
                    <a:lnTo>
                      <a:pt x="1554" y="118"/>
                    </a:lnTo>
                    <a:lnTo>
                      <a:pt x="1546" y="126"/>
                    </a:lnTo>
                    <a:lnTo>
                      <a:pt x="1484" y="87"/>
                    </a:lnTo>
                    <a:lnTo>
                      <a:pt x="1485" y="90"/>
                    </a:lnTo>
                    <a:lnTo>
                      <a:pt x="1489" y="96"/>
                    </a:lnTo>
                    <a:lnTo>
                      <a:pt x="1494" y="102"/>
                    </a:lnTo>
                    <a:lnTo>
                      <a:pt x="1499" y="112"/>
                    </a:lnTo>
                    <a:lnTo>
                      <a:pt x="1501" y="120"/>
                    </a:lnTo>
                    <a:lnTo>
                      <a:pt x="1501" y="127"/>
                    </a:lnTo>
                    <a:lnTo>
                      <a:pt x="1498" y="131"/>
                    </a:lnTo>
                    <a:lnTo>
                      <a:pt x="1491" y="131"/>
                    </a:lnTo>
                    <a:lnTo>
                      <a:pt x="1425" y="87"/>
                    </a:lnTo>
                    <a:lnTo>
                      <a:pt x="1390" y="87"/>
                    </a:lnTo>
                    <a:lnTo>
                      <a:pt x="1395" y="96"/>
                    </a:lnTo>
                    <a:lnTo>
                      <a:pt x="1399" y="103"/>
                    </a:lnTo>
                    <a:lnTo>
                      <a:pt x="1399" y="108"/>
                    </a:lnTo>
                    <a:lnTo>
                      <a:pt x="1400" y="113"/>
                    </a:lnTo>
                    <a:lnTo>
                      <a:pt x="1400" y="116"/>
                    </a:lnTo>
                    <a:lnTo>
                      <a:pt x="1401" y="121"/>
                    </a:lnTo>
                    <a:lnTo>
                      <a:pt x="1404" y="126"/>
                    </a:lnTo>
                    <a:lnTo>
                      <a:pt x="1410" y="135"/>
                    </a:lnTo>
                    <a:lnTo>
                      <a:pt x="1396" y="130"/>
                    </a:lnTo>
                    <a:lnTo>
                      <a:pt x="1384" y="123"/>
                    </a:lnTo>
                    <a:lnTo>
                      <a:pt x="1371" y="115"/>
                    </a:lnTo>
                    <a:lnTo>
                      <a:pt x="1360" y="107"/>
                    </a:lnTo>
                    <a:lnTo>
                      <a:pt x="1352" y="102"/>
                    </a:lnTo>
                    <a:lnTo>
                      <a:pt x="1346" y="97"/>
                    </a:lnTo>
                    <a:lnTo>
                      <a:pt x="1339" y="93"/>
                    </a:lnTo>
                    <a:lnTo>
                      <a:pt x="1332" y="91"/>
                    </a:lnTo>
                    <a:lnTo>
                      <a:pt x="1325" y="88"/>
                    </a:lnTo>
                    <a:lnTo>
                      <a:pt x="1317" y="88"/>
                    </a:lnTo>
                    <a:lnTo>
                      <a:pt x="1310" y="88"/>
                    </a:lnTo>
                    <a:lnTo>
                      <a:pt x="1304" y="91"/>
                    </a:lnTo>
                    <a:lnTo>
                      <a:pt x="1344" y="138"/>
                    </a:lnTo>
                    <a:lnTo>
                      <a:pt x="1337" y="138"/>
                    </a:lnTo>
                    <a:lnTo>
                      <a:pt x="1331" y="138"/>
                    </a:lnTo>
                    <a:lnTo>
                      <a:pt x="1324" y="137"/>
                    </a:lnTo>
                    <a:lnTo>
                      <a:pt x="1317" y="136"/>
                    </a:lnTo>
                    <a:lnTo>
                      <a:pt x="1309" y="133"/>
                    </a:lnTo>
                    <a:lnTo>
                      <a:pt x="1301" y="131"/>
                    </a:lnTo>
                    <a:lnTo>
                      <a:pt x="1292" y="127"/>
                    </a:lnTo>
                    <a:lnTo>
                      <a:pt x="1285" y="125"/>
                    </a:lnTo>
                    <a:lnTo>
                      <a:pt x="1275" y="120"/>
                    </a:lnTo>
                    <a:lnTo>
                      <a:pt x="1266" y="116"/>
                    </a:lnTo>
                    <a:lnTo>
                      <a:pt x="1257" y="112"/>
                    </a:lnTo>
                    <a:lnTo>
                      <a:pt x="1250" y="108"/>
                    </a:lnTo>
                    <a:lnTo>
                      <a:pt x="1242" y="105"/>
                    </a:lnTo>
                    <a:lnTo>
                      <a:pt x="1236" y="101"/>
                    </a:lnTo>
                    <a:lnTo>
                      <a:pt x="1230" y="97"/>
                    </a:lnTo>
                    <a:lnTo>
                      <a:pt x="1226" y="95"/>
                    </a:lnTo>
                    <a:lnTo>
                      <a:pt x="1217" y="92"/>
                    </a:lnTo>
                    <a:lnTo>
                      <a:pt x="1206" y="95"/>
                    </a:lnTo>
                    <a:lnTo>
                      <a:pt x="1237" y="131"/>
                    </a:lnTo>
                    <a:lnTo>
                      <a:pt x="1227" y="131"/>
                    </a:lnTo>
                    <a:lnTo>
                      <a:pt x="1219" y="132"/>
                    </a:lnTo>
                    <a:lnTo>
                      <a:pt x="1210" y="131"/>
                    </a:lnTo>
                    <a:lnTo>
                      <a:pt x="1202" y="131"/>
                    </a:lnTo>
                    <a:lnTo>
                      <a:pt x="1195" y="128"/>
                    </a:lnTo>
                    <a:lnTo>
                      <a:pt x="1187" y="127"/>
                    </a:lnTo>
                    <a:lnTo>
                      <a:pt x="1181" y="125"/>
                    </a:lnTo>
                    <a:lnTo>
                      <a:pt x="1175" y="123"/>
                    </a:lnTo>
                    <a:lnTo>
                      <a:pt x="1167" y="120"/>
                    </a:lnTo>
                    <a:lnTo>
                      <a:pt x="1160" y="116"/>
                    </a:lnTo>
                    <a:lnTo>
                      <a:pt x="1154" y="112"/>
                    </a:lnTo>
                    <a:lnTo>
                      <a:pt x="1147" y="110"/>
                    </a:lnTo>
                    <a:lnTo>
                      <a:pt x="1140" y="106"/>
                    </a:lnTo>
                    <a:lnTo>
                      <a:pt x="1133" y="103"/>
                    </a:lnTo>
                    <a:lnTo>
                      <a:pt x="1126" y="101"/>
                    </a:lnTo>
                    <a:lnTo>
                      <a:pt x="1120" y="100"/>
                    </a:lnTo>
                    <a:lnTo>
                      <a:pt x="1085" y="97"/>
                    </a:lnTo>
                    <a:lnTo>
                      <a:pt x="1051" y="96"/>
                    </a:lnTo>
                    <a:lnTo>
                      <a:pt x="1017" y="95"/>
                    </a:lnTo>
                    <a:lnTo>
                      <a:pt x="985" y="95"/>
                    </a:lnTo>
                    <a:lnTo>
                      <a:pt x="951" y="95"/>
                    </a:lnTo>
                    <a:lnTo>
                      <a:pt x="918" y="95"/>
                    </a:lnTo>
                    <a:lnTo>
                      <a:pt x="886" y="96"/>
                    </a:lnTo>
                    <a:lnTo>
                      <a:pt x="853" y="97"/>
                    </a:lnTo>
                    <a:lnTo>
                      <a:pt x="820" y="97"/>
                    </a:lnTo>
                    <a:lnTo>
                      <a:pt x="787" y="97"/>
                    </a:lnTo>
                    <a:lnTo>
                      <a:pt x="753" y="98"/>
                    </a:lnTo>
                    <a:lnTo>
                      <a:pt x="721" y="101"/>
                    </a:lnTo>
                    <a:lnTo>
                      <a:pt x="687" y="101"/>
                    </a:lnTo>
                    <a:lnTo>
                      <a:pt x="653" y="103"/>
                    </a:lnTo>
                    <a:lnTo>
                      <a:pt x="619" y="105"/>
                    </a:lnTo>
                    <a:lnTo>
                      <a:pt x="586" y="107"/>
                    </a:lnTo>
                    <a:lnTo>
                      <a:pt x="576" y="107"/>
                    </a:lnTo>
                    <a:lnTo>
                      <a:pt x="567" y="108"/>
                    </a:lnTo>
                    <a:lnTo>
                      <a:pt x="558" y="110"/>
                    </a:lnTo>
                    <a:lnTo>
                      <a:pt x="551" y="113"/>
                    </a:lnTo>
                    <a:lnTo>
                      <a:pt x="542" y="115"/>
                    </a:lnTo>
                    <a:lnTo>
                      <a:pt x="534" y="118"/>
                    </a:lnTo>
                    <a:lnTo>
                      <a:pt x="527" y="121"/>
                    </a:lnTo>
                    <a:lnTo>
                      <a:pt x="519" y="125"/>
                    </a:lnTo>
                    <a:lnTo>
                      <a:pt x="511" y="126"/>
                    </a:lnTo>
                    <a:lnTo>
                      <a:pt x="502" y="127"/>
                    </a:lnTo>
                    <a:lnTo>
                      <a:pt x="493" y="128"/>
                    </a:lnTo>
                    <a:lnTo>
                      <a:pt x="484" y="131"/>
                    </a:lnTo>
                    <a:lnTo>
                      <a:pt x="475" y="131"/>
                    </a:lnTo>
                    <a:lnTo>
                      <a:pt x="467" y="132"/>
                    </a:lnTo>
                    <a:lnTo>
                      <a:pt x="458" y="131"/>
                    </a:lnTo>
                    <a:lnTo>
                      <a:pt x="449" y="131"/>
                    </a:lnTo>
                    <a:lnTo>
                      <a:pt x="452" y="137"/>
                    </a:lnTo>
                    <a:lnTo>
                      <a:pt x="455" y="148"/>
                    </a:lnTo>
                    <a:lnTo>
                      <a:pt x="459" y="158"/>
                    </a:lnTo>
                    <a:lnTo>
                      <a:pt x="463" y="171"/>
                    </a:lnTo>
                    <a:lnTo>
                      <a:pt x="463" y="181"/>
                    </a:lnTo>
                    <a:lnTo>
                      <a:pt x="463" y="192"/>
                    </a:lnTo>
                    <a:lnTo>
                      <a:pt x="458" y="199"/>
                    </a:lnTo>
                    <a:lnTo>
                      <a:pt x="449" y="204"/>
                    </a:lnTo>
                    <a:lnTo>
                      <a:pt x="375" y="115"/>
                    </a:lnTo>
                    <a:lnTo>
                      <a:pt x="394" y="188"/>
                    </a:lnTo>
                    <a:lnTo>
                      <a:pt x="387" y="188"/>
                    </a:lnTo>
                    <a:lnTo>
                      <a:pt x="380" y="187"/>
                    </a:lnTo>
                    <a:lnTo>
                      <a:pt x="373" y="183"/>
                    </a:lnTo>
                    <a:lnTo>
                      <a:pt x="367" y="178"/>
                    </a:lnTo>
                    <a:lnTo>
                      <a:pt x="358" y="169"/>
                    </a:lnTo>
                    <a:lnTo>
                      <a:pt x="349" y="162"/>
                    </a:lnTo>
                    <a:lnTo>
                      <a:pt x="340" y="152"/>
                    </a:lnTo>
                    <a:lnTo>
                      <a:pt x="333" y="143"/>
                    </a:lnTo>
                    <a:lnTo>
                      <a:pt x="324" y="132"/>
                    </a:lnTo>
                    <a:lnTo>
                      <a:pt x="315" y="122"/>
                    </a:lnTo>
                    <a:lnTo>
                      <a:pt x="308" y="111"/>
                    </a:lnTo>
                    <a:lnTo>
                      <a:pt x="302" y="102"/>
                    </a:lnTo>
                    <a:lnTo>
                      <a:pt x="295" y="92"/>
                    </a:lnTo>
                    <a:lnTo>
                      <a:pt x="292" y="85"/>
                    </a:lnTo>
                    <a:lnTo>
                      <a:pt x="287" y="78"/>
                    </a:lnTo>
                    <a:lnTo>
                      <a:pt x="285" y="76"/>
                    </a:lnTo>
                    <a:lnTo>
                      <a:pt x="317" y="157"/>
                    </a:lnTo>
                    <a:lnTo>
                      <a:pt x="304" y="157"/>
                    </a:lnTo>
                    <a:lnTo>
                      <a:pt x="297" y="162"/>
                    </a:lnTo>
                    <a:lnTo>
                      <a:pt x="234" y="91"/>
                    </a:lnTo>
                    <a:lnTo>
                      <a:pt x="239" y="103"/>
                    </a:lnTo>
                    <a:lnTo>
                      <a:pt x="245" y="117"/>
                    </a:lnTo>
                    <a:lnTo>
                      <a:pt x="249" y="130"/>
                    </a:lnTo>
                    <a:lnTo>
                      <a:pt x="254" y="143"/>
                    </a:lnTo>
                    <a:lnTo>
                      <a:pt x="257" y="155"/>
                    </a:lnTo>
                    <a:lnTo>
                      <a:pt x="260" y="166"/>
                    </a:lnTo>
                    <a:lnTo>
                      <a:pt x="264" y="177"/>
                    </a:lnTo>
                    <a:lnTo>
                      <a:pt x="268" y="188"/>
                    </a:lnTo>
                    <a:lnTo>
                      <a:pt x="269" y="199"/>
                    </a:lnTo>
                    <a:lnTo>
                      <a:pt x="273" y="211"/>
                    </a:lnTo>
                    <a:lnTo>
                      <a:pt x="274" y="222"/>
                    </a:lnTo>
                    <a:lnTo>
                      <a:pt x="278" y="234"/>
                    </a:lnTo>
                    <a:lnTo>
                      <a:pt x="279" y="247"/>
                    </a:lnTo>
                    <a:lnTo>
                      <a:pt x="282" y="260"/>
                    </a:lnTo>
                    <a:lnTo>
                      <a:pt x="285" y="274"/>
                    </a:lnTo>
                    <a:lnTo>
                      <a:pt x="289" y="290"/>
                    </a:lnTo>
                    <a:lnTo>
                      <a:pt x="242" y="290"/>
                    </a:lnTo>
                    <a:lnTo>
                      <a:pt x="238" y="277"/>
                    </a:lnTo>
                    <a:lnTo>
                      <a:pt x="235" y="263"/>
                    </a:lnTo>
                    <a:lnTo>
                      <a:pt x="233" y="248"/>
                    </a:lnTo>
                    <a:lnTo>
                      <a:pt x="230" y="233"/>
                    </a:lnTo>
                    <a:lnTo>
                      <a:pt x="227" y="217"/>
                    </a:lnTo>
                    <a:lnTo>
                      <a:pt x="223" y="201"/>
                    </a:lnTo>
                    <a:lnTo>
                      <a:pt x="218" y="184"/>
                    </a:lnTo>
                    <a:lnTo>
                      <a:pt x="214" y="169"/>
                    </a:lnTo>
                    <a:lnTo>
                      <a:pt x="207" y="153"/>
                    </a:lnTo>
                    <a:lnTo>
                      <a:pt x="200" y="138"/>
                    </a:lnTo>
                    <a:lnTo>
                      <a:pt x="192" y="125"/>
                    </a:lnTo>
                    <a:lnTo>
                      <a:pt x="184" y="113"/>
                    </a:lnTo>
                    <a:lnTo>
                      <a:pt x="174" y="101"/>
                    </a:lnTo>
                    <a:lnTo>
                      <a:pt x="164" y="92"/>
                    </a:lnTo>
                    <a:lnTo>
                      <a:pt x="151" y="83"/>
                    </a:lnTo>
                    <a:lnTo>
                      <a:pt x="140" y="80"/>
                    </a:lnTo>
                    <a:lnTo>
                      <a:pt x="124" y="80"/>
                    </a:lnTo>
                    <a:lnTo>
                      <a:pt x="111" y="83"/>
                    </a:lnTo>
                    <a:lnTo>
                      <a:pt x="99" y="87"/>
                    </a:lnTo>
                    <a:lnTo>
                      <a:pt x="90" y="95"/>
                    </a:lnTo>
                    <a:lnTo>
                      <a:pt x="80" y="100"/>
                    </a:lnTo>
                    <a:lnTo>
                      <a:pt x="74" y="108"/>
                    </a:lnTo>
                    <a:lnTo>
                      <a:pt x="66" y="116"/>
                    </a:lnTo>
                    <a:lnTo>
                      <a:pt x="63" y="126"/>
                    </a:lnTo>
                    <a:lnTo>
                      <a:pt x="58" y="135"/>
                    </a:lnTo>
                    <a:lnTo>
                      <a:pt x="54" y="145"/>
                    </a:lnTo>
                    <a:lnTo>
                      <a:pt x="50" y="156"/>
                    </a:lnTo>
                    <a:lnTo>
                      <a:pt x="49" y="167"/>
                    </a:lnTo>
                    <a:lnTo>
                      <a:pt x="46" y="177"/>
                    </a:lnTo>
                    <a:lnTo>
                      <a:pt x="45" y="188"/>
                    </a:lnTo>
                    <a:lnTo>
                      <a:pt x="43" y="199"/>
                    </a:lnTo>
                    <a:lnTo>
                      <a:pt x="43" y="212"/>
                    </a:lnTo>
                    <a:lnTo>
                      <a:pt x="0" y="212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Freeform 25"/>
              <p:cNvSpPr>
                <a:spLocks/>
              </p:cNvSpPr>
              <p:nvPr/>
            </p:nvSpPr>
            <p:spPr bwMode="auto">
              <a:xfrm>
                <a:off x="2131" y="1492"/>
                <a:ext cx="36" cy="137"/>
              </a:xfrm>
              <a:custGeom>
                <a:avLst/>
                <a:gdLst>
                  <a:gd name="T0" fmla="*/ 9 w 108"/>
                  <a:gd name="T1" fmla="*/ 15 h 273"/>
                  <a:gd name="T2" fmla="*/ 18 w 108"/>
                  <a:gd name="T3" fmla="*/ 9 h 273"/>
                  <a:gd name="T4" fmla="*/ 26 w 108"/>
                  <a:gd name="T5" fmla="*/ 4 h 273"/>
                  <a:gd name="T6" fmla="*/ 35 w 108"/>
                  <a:gd name="T7" fmla="*/ 0 h 273"/>
                  <a:gd name="T8" fmla="*/ 45 w 108"/>
                  <a:gd name="T9" fmla="*/ 4 h 273"/>
                  <a:gd name="T10" fmla="*/ 56 w 108"/>
                  <a:gd name="T11" fmla="*/ 4 h 273"/>
                  <a:gd name="T12" fmla="*/ 69 w 108"/>
                  <a:gd name="T13" fmla="*/ 13 h 273"/>
                  <a:gd name="T14" fmla="*/ 79 w 108"/>
                  <a:gd name="T15" fmla="*/ 25 h 273"/>
                  <a:gd name="T16" fmla="*/ 89 w 108"/>
                  <a:gd name="T17" fmla="*/ 44 h 273"/>
                  <a:gd name="T18" fmla="*/ 95 w 108"/>
                  <a:gd name="T19" fmla="*/ 64 h 273"/>
                  <a:gd name="T20" fmla="*/ 101 w 108"/>
                  <a:gd name="T21" fmla="*/ 87 h 273"/>
                  <a:gd name="T22" fmla="*/ 104 w 108"/>
                  <a:gd name="T23" fmla="*/ 114 h 273"/>
                  <a:gd name="T24" fmla="*/ 108 w 108"/>
                  <a:gd name="T25" fmla="*/ 140 h 273"/>
                  <a:gd name="T26" fmla="*/ 107 w 108"/>
                  <a:gd name="T27" fmla="*/ 165 h 273"/>
                  <a:gd name="T28" fmla="*/ 105 w 108"/>
                  <a:gd name="T29" fmla="*/ 190 h 273"/>
                  <a:gd name="T30" fmla="*/ 101 w 108"/>
                  <a:gd name="T31" fmla="*/ 212 h 273"/>
                  <a:gd name="T32" fmla="*/ 96 w 108"/>
                  <a:gd name="T33" fmla="*/ 235 h 273"/>
                  <a:gd name="T34" fmla="*/ 88 w 108"/>
                  <a:gd name="T35" fmla="*/ 251 h 273"/>
                  <a:gd name="T36" fmla="*/ 76 w 108"/>
                  <a:gd name="T37" fmla="*/ 263 h 273"/>
                  <a:gd name="T38" fmla="*/ 64 w 108"/>
                  <a:gd name="T39" fmla="*/ 271 h 273"/>
                  <a:gd name="T40" fmla="*/ 49 w 108"/>
                  <a:gd name="T41" fmla="*/ 273 h 273"/>
                  <a:gd name="T42" fmla="*/ 38 w 108"/>
                  <a:gd name="T43" fmla="*/ 267 h 273"/>
                  <a:gd name="T44" fmla="*/ 30 w 108"/>
                  <a:gd name="T45" fmla="*/ 257 h 273"/>
                  <a:gd name="T46" fmla="*/ 23 w 108"/>
                  <a:gd name="T47" fmla="*/ 243 h 273"/>
                  <a:gd name="T48" fmla="*/ 18 w 108"/>
                  <a:gd name="T49" fmla="*/ 228 h 273"/>
                  <a:gd name="T50" fmla="*/ 11 w 108"/>
                  <a:gd name="T51" fmla="*/ 210 h 273"/>
                  <a:gd name="T52" fmla="*/ 9 w 108"/>
                  <a:gd name="T53" fmla="*/ 190 h 273"/>
                  <a:gd name="T54" fmla="*/ 5 w 108"/>
                  <a:gd name="T55" fmla="*/ 169 h 273"/>
                  <a:gd name="T56" fmla="*/ 4 w 108"/>
                  <a:gd name="T57" fmla="*/ 147 h 273"/>
                  <a:gd name="T58" fmla="*/ 0 w 108"/>
                  <a:gd name="T59" fmla="*/ 125 h 273"/>
                  <a:gd name="T60" fmla="*/ 0 w 108"/>
                  <a:gd name="T61" fmla="*/ 102 h 273"/>
                  <a:gd name="T62" fmla="*/ 0 w 108"/>
                  <a:gd name="T63" fmla="*/ 81 h 273"/>
                  <a:gd name="T64" fmla="*/ 0 w 108"/>
                  <a:gd name="T65" fmla="*/ 64 h 273"/>
                  <a:gd name="T66" fmla="*/ 0 w 108"/>
                  <a:gd name="T67" fmla="*/ 46 h 273"/>
                  <a:gd name="T68" fmla="*/ 3 w 108"/>
                  <a:gd name="T69" fmla="*/ 33 h 273"/>
                  <a:gd name="T70" fmla="*/ 5 w 108"/>
                  <a:gd name="T71" fmla="*/ 21 h 273"/>
                  <a:gd name="T72" fmla="*/ 9 w 108"/>
                  <a:gd name="T73" fmla="*/ 15 h 273"/>
                  <a:gd name="T74" fmla="*/ 9 w 108"/>
                  <a:gd name="T75" fmla="*/ 1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273">
                    <a:moveTo>
                      <a:pt x="9" y="15"/>
                    </a:moveTo>
                    <a:lnTo>
                      <a:pt x="18" y="9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69" y="13"/>
                    </a:lnTo>
                    <a:lnTo>
                      <a:pt x="79" y="25"/>
                    </a:lnTo>
                    <a:lnTo>
                      <a:pt x="89" y="44"/>
                    </a:lnTo>
                    <a:lnTo>
                      <a:pt x="95" y="64"/>
                    </a:lnTo>
                    <a:lnTo>
                      <a:pt x="101" y="87"/>
                    </a:lnTo>
                    <a:lnTo>
                      <a:pt x="104" y="114"/>
                    </a:lnTo>
                    <a:lnTo>
                      <a:pt x="108" y="140"/>
                    </a:lnTo>
                    <a:lnTo>
                      <a:pt x="107" y="165"/>
                    </a:lnTo>
                    <a:lnTo>
                      <a:pt x="105" y="190"/>
                    </a:lnTo>
                    <a:lnTo>
                      <a:pt x="101" y="212"/>
                    </a:lnTo>
                    <a:lnTo>
                      <a:pt x="96" y="235"/>
                    </a:lnTo>
                    <a:lnTo>
                      <a:pt x="88" y="251"/>
                    </a:lnTo>
                    <a:lnTo>
                      <a:pt x="76" y="263"/>
                    </a:lnTo>
                    <a:lnTo>
                      <a:pt x="64" y="271"/>
                    </a:lnTo>
                    <a:lnTo>
                      <a:pt x="49" y="273"/>
                    </a:lnTo>
                    <a:lnTo>
                      <a:pt x="38" y="267"/>
                    </a:lnTo>
                    <a:lnTo>
                      <a:pt x="30" y="257"/>
                    </a:lnTo>
                    <a:lnTo>
                      <a:pt x="23" y="243"/>
                    </a:lnTo>
                    <a:lnTo>
                      <a:pt x="18" y="228"/>
                    </a:lnTo>
                    <a:lnTo>
                      <a:pt x="11" y="210"/>
                    </a:lnTo>
                    <a:lnTo>
                      <a:pt x="9" y="190"/>
                    </a:lnTo>
                    <a:lnTo>
                      <a:pt x="5" y="169"/>
                    </a:lnTo>
                    <a:lnTo>
                      <a:pt x="4" y="147"/>
                    </a:lnTo>
                    <a:lnTo>
                      <a:pt x="0" y="125"/>
                    </a:lnTo>
                    <a:lnTo>
                      <a:pt x="0" y="102"/>
                    </a:lnTo>
                    <a:lnTo>
                      <a:pt x="0" y="81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3" y="33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Freeform 26"/>
              <p:cNvSpPr>
                <a:spLocks/>
              </p:cNvSpPr>
              <p:nvPr/>
            </p:nvSpPr>
            <p:spPr bwMode="auto">
              <a:xfrm>
                <a:off x="2341" y="1736"/>
                <a:ext cx="400" cy="424"/>
              </a:xfrm>
              <a:custGeom>
                <a:avLst/>
                <a:gdLst>
                  <a:gd name="T0" fmla="*/ 27 w 1199"/>
                  <a:gd name="T1" fmla="*/ 627 h 848"/>
                  <a:gd name="T2" fmla="*/ 147 w 1199"/>
                  <a:gd name="T3" fmla="*/ 502 h 848"/>
                  <a:gd name="T4" fmla="*/ 170 w 1199"/>
                  <a:gd name="T5" fmla="*/ 389 h 848"/>
                  <a:gd name="T6" fmla="*/ 210 w 1199"/>
                  <a:gd name="T7" fmla="*/ 457 h 848"/>
                  <a:gd name="T8" fmla="*/ 214 w 1199"/>
                  <a:gd name="T9" fmla="*/ 565 h 848"/>
                  <a:gd name="T10" fmla="*/ 230 w 1199"/>
                  <a:gd name="T11" fmla="*/ 627 h 848"/>
                  <a:gd name="T12" fmla="*/ 266 w 1199"/>
                  <a:gd name="T13" fmla="*/ 592 h 848"/>
                  <a:gd name="T14" fmla="*/ 367 w 1199"/>
                  <a:gd name="T15" fmla="*/ 577 h 848"/>
                  <a:gd name="T16" fmla="*/ 453 w 1199"/>
                  <a:gd name="T17" fmla="*/ 607 h 848"/>
                  <a:gd name="T18" fmla="*/ 464 w 1199"/>
                  <a:gd name="T19" fmla="*/ 548 h 848"/>
                  <a:gd name="T20" fmla="*/ 414 w 1199"/>
                  <a:gd name="T21" fmla="*/ 478 h 848"/>
                  <a:gd name="T22" fmla="*/ 488 w 1199"/>
                  <a:gd name="T23" fmla="*/ 471 h 848"/>
                  <a:gd name="T24" fmla="*/ 491 w 1199"/>
                  <a:gd name="T25" fmla="*/ 396 h 848"/>
                  <a:gd name="T26" fmla="*/ 453 w 1199"/>
                  <a:gd name="T27" fmla="*/ 296 h 848"/>
                  <a:gd name="T28" fmla="*/ 461 w 1199"/>
                  <a:gd name="T29" fmla="*/ 255 h 848"/>
                  <a:gd name="T30" fmla="*/ 471 w 1199"/>
                  <a:gd name="T31" fmla="*/ 177 h 848"/>
                  <a:gd name="T32" fmla="*/ 401 w 1199"/>
                  <a:gd name="T33" fmla="*/ 118 h 848"/>
                  <a:gd name="T34" fmla="*/ 469 w 1199"/>
                  <a:gd name="T35" fmla="*/ 111 h 848"/>
                  <a:gd name="T36" fmla="*/ 436 w 1199"/>
                  <a:gd name="T37" fmla="*/ 52 h 848"/>
                  <a:gd name="T38" fmla="*/ 431 w 1199"/>
                  <a:gd name="T39" fmla="*/ 20 h 848"/>
                  <a:gd name="T40" fmla="*/ 476 w 1199"/>
                  <a:gd name="T41" fmla="*/ 0 h 848"/>
                  <a:gd name="T42" fmla="*/ 564 w 1199"/>
                  <a:gd name="T43" fmla="*/ 3 h 848"/>
                  <a:gd name="T44" fmla="*/ 609 w 1199"/>
                  <a:gd name="T45" fmla="*/ 55 h 848"/>
                  <a:gd name="T46" fmla="*/ 608 w 1199"/>
                  <a:gd name="T47" fmla="*/ 284 h 848"/>
                  <a:gd name="T48" fmla="*/ 624 w 1199"/>
                  <a:gd name="T49" fmla="*/ 618 h 848"/>
                  <a:gd name="T50" fmla="*/ 664 w 1199"/>
                  <a:gd name="T51" fmla="*/ 669 h 848"/>
                  <a:gd name="T52" fmla="*/ 673 w 1199"/>
                  <a:gd name="T53" fmla="*/ 581 h 848"/>
                  <a:gd name="T54" fmla="*/ 705 w 1199"/>
                  <a:gd name="T55" fmla="*/ 547 h 848"/>
                  <a:gd name="T56" fmla="*/ 718 w 1199"/>
                  <a:gd name="T57" fmla="*/ 621 h 848"/>
                  <a:gd name="T58" fmla="*/ 745 w 1199"/>
                  <a:gd name="T59" fmla="*/ 673 h 848"/>
                  <a:gd name="T60" fmla="*/ 755 w 1199"/>
                  <a:gd name="T61" fmla="*/ 598 h 848"/>
                  <a:gd name="T62" fmla="*/ 782 w 1199"/>
                  <a:gd name="T63" fmla="*/ 550 h 848"/>
                  <a:gd name="T64" fmla="*/ 799 w 1199"/>
                  <a:gd name="T65" fmla="*/ 631 h 848"/>
                  <a:gd name="T66" fmla="*/ 835 w 1199"/>
                  <a:gd name="T67" fmla="*/ 669 h 848"/>
                  <a:gd name="T68" fmla="*/ 889 w 1199"/>
                  <a:gd name="T69" fmla="*/ 654 h 848"/>
                  <a:gd name="T70" fmla="*/ 945 w 1199"/>
                  <a:gd name="T71" fmla="*/ 680 h 848"/>
                  <a:gd name="T72" fmla="*/ 1017 w 1199"/>
                  <a:gd name="T73" fmla="*/ 582 h 848"/>
                  <a:gd name="T74" fmla="*/ 1152 w 1199"/>
                  <a:gd name="T75" fmla="*/ 642 h 848"/>
                  <a:gd name="T76" fmla="*/ 1079 w 1199"/>
                  <a:gd name="T77" fmla="*/ 636 h 848"/>
                  <a:gd name="T78" fmla="*/ 1055 w 1199"/>
                  <a:gd name="T79" fmla="*/ 675 h 848"/>
                  <a:gd name="T80" fmla="*/ 1047 w 1199"/>
                  <a:gd name="T81" fmla="*/ 722 h 848"/>
                  <a:gd name="T82" fmla="*/ 1116 w 1199"/>
                  <a:gd name="T83" fmla="*/ 744 h 848"/>
                  <a:gd name="T84" fmla="*/ 1134 w 1199"/>
                  <a:gd name="T85" fmla="*/ 778 h 848"/>
                  <a:gd name="T86" fmla="*/ 1188 w 1199"/>
                  <a:gd name="T87" fmla="*/ 798 h 848"/>
                  <a:gd name="T88" fmla="*/ 1129 w 1199"/>
                  <a:gd name="T89" fmla="*/ 845 h 848"/>
                  <a:gd name="T90" fmla="*/ 1027 w 1199"/>
                  <a:gd name="T91" fmla="*/ 835 h 848"/>
                  <a:gd name="T92" fmla="*/ 792 w 1199"/>
                  <a:gd name="T93" fmla="*/ 798 h 848"/>
                  <a:gd name="T94" fmla="*/ 664 w 1199"/>
                  <a:gd name="T95" fmla="*/ 791 h 848"/>
                  <a:gd name="T96" fmla="*/ 568 w 1199"/>
                  <a:gd name="T97" fmla="*/ 774 h 848"/>
                  <a:gd name="T98" fmla="*/ 671 w 1199"/>
                  <a:gd name="T99" fmla="*/ 763 h 848"/>
                  <a:gd name="T100" fmla="*/ 566 w 1199"/>
                  <a:gd name="T101" fmla="*/ 753 h 848"/>
                  <a:gd name="T102" fmla="*/ 384 w 1199"/>
                  <a:gd name="T103" fmla="*/ 774 h 848"/>
                  <a:gd name="T104" fmla="*/ 241 w 1199"/>
                  <a:gd name="T105" fmla="*/ 784 h 848"/>
                  <a:gd name="T106" fmla="*/ 106 w 1199"/>
                  <a:gd name="T107" fmla="*/ 763 h 848"/>
                  <a:gd name="T108" fmla="*/ 171 w 1199"/>
                  <a:gd name="T109" fmla="*/ 750 h 848"/>
                  <a:gd name="T110" fmla="*/ 219 w 1199"/>
                  <a:gd name="T111" fmla="*/ 735 h 848"/>
                  <a:gd name="T112" fmla="*/ 124 w 1199"/>
                  <a:gd name="T113" fmla="*/ 729 h 848"/>
                  <a:gd name="T114" fmla="*/ 11 w 1199"/>
                  <a:gd name="T115" fmla="*/ 704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99" h="848">
                    <a:moveTo>
                      <a:pt x="23" y="673"/>
                    </a:moveTo>
                    <a:lnTo>
                      <a:pt x="13" y="664"/>
                    </a:lnTo>
                    <a:lnTo>
                      <a:pt x="8" y="659"/>
                    </a:lnTo>
                    <a:lnTo>
                      <a:pt x="3" y="651"/>
                    </a:lnTo>
                    <a:lnTo>
                      <a:pt x="0" y="642"/>
                    </a:lnTo>
                    <a:lnTo>
                      <a:pt x="5" y="636"/>
                    </a:lnTo>
                    <a:lnTo>
                      <a:pt x="12" y="632"/>
                    </a:lnTo>
                    <a:lnTo>
                      <a:pt x="18" y="629"/>
                    </a:lnTo>
                    <a:lnTo>
                      <a:pt x="27" y="627"/>
                    </a:lnTo>
                    <a:lnTo>
                      <a:pt x="149" y="631"/>
                    </a:lnTo>
                    <a:lnTo>
                      <a:pt x="147" y="613"/>
                    </a:lnTo>
                    <a:lnTo>
                      <a:pt x="146" y="597"/>
                    </a:lnTo>
                    <a:lnTo>
                      <a:pt x="146" y="581"/>
                    </a:lnTo>
                    <a:lnTo>
                      <a:pt x="146" y="566"/>
                    </a:lnTo>
                    <a:lnTo>
                      <a:pt x="145" y="550"/>
                    </a:lnTo>
                    <a:lnTo>
                      <a:pt x="145" y="533"/>
                    </a:lnTo>
                    <a:lnTo>
                      <a:pt x="146" y="517"/>
                    </a:lnTo>
                    <a:lnTo>
                      <a:pt x="147" y="502"/>
                    </a:lnTo>
                    <a:lnTo>
                      <a:pt x="147" y="486"/>
                    </a:lnTo>
                    <a:lnTo>
                      <a:pt x="149" y="471"/>
                    </a:lnTo>
                    <a:lnTo>
                      <a:pt x="150" y="456"/>
                    </a:lnTo>
                    <a:lnTo>
                      <a:pt x="154" y="441"/>
                    </a:lnTo>
                    <a:lnTo>
                      <a:pt x="156" y="426"/>
                    </a:lnTo>
                    <a:lnTo>
                      <a:pt x="160" y="411"/>
                    </a:lnTo>
                    <a:lnTo>
                      <a:pt x="164" y="397"/>
                    </a:lnTo>
                    <a:lnTo>
                      <a:pt x="169" y="385"/>
                    </a:lnTo>
                    <a:lnTo>
                      <a:pt x="170" y="389"/>
                    </a:lnTo>
                    <a:lnTo>
                      <a:pt x="174" y="394"/>
                    </a:lnTo>
                    <a:lnTo>
                      <a:pt x="177" y="400"/>
                    </a:lnTo>
                    <a:lnTo>
                      <a:pt x="182" y="407"/>
                    </a:lnTo>
                    <a:lnTo>
                      <a:pt x="186" y="415"/>
                    </a:lnTo>
                    <a:lnTo>
                      <a:pt x="192" y="422"/>
                    </a:lnTo>
                    <a:lnTo>
                      <a:pt x="196" y="431"/>
                    </a:lnTo>
                    <a:lnTo>
                      <a:pt x="202" y="440"/>
                    </a:lnTo>
                    <a:lnTo>
                      <a:pt x="206" y="447"/>
                    </a:lnTo>
                    <a:lnTo>
                      <a:pt x="210" y="457"/>
                    </a:lnTo>
                    <a:lnTo>
                      <a:pt x="211" y="465"/>
                    </a:lnTo>
                    <a:lnTo>
                      <a:pt x="214" y="475"/>
                    </a:lnTo>
                    <a:lnTo>
                      <a:pt x="212" y="481"/>
                    </a:lnTo>
                    <a:lnTo>
                      <a:pt x="212" y="488"/>
                    </a:lnTo>
                    <a:lnTo>
                      <a:pt x="207" y="495"/>
                    </a:lnTo>
                    <a:lnTo>
                      <a:pt x="204" y="502"/>
                    </a:lnTo>
                    <a:lnTo>
                      <a:pt x="215" y="548"/>
                    </a:lnTo>
                    <a:lnTo>
                      <a:pt x="214" y="555"/>
                    </a:lnTo>
                    <a:lnTo>
                      <a:pt x="214" y="565"/>
                    </a:lnTo>
                    <a:lnTo>
                      <a:pt x="214" y="570"/>
                    </a:lnTo>
                    <a:lnTo>
                      <a:pt x="215" y="577"/>
                    </a:lnTo>
                    <a:lnTo>
                      <a:pt x="216" y="583"/>
                    </a:lnTo>
                    <a:lnTo>
                      <a:pt x="219" y="591"/>
                    </a:lnTo>
                    <a:lnTo>
                      <a:pt x="219" y="597"/>
                    </a:lnTo>
                    <a:lnTo>
                      <a:pt x="221" y="603"/>
                    </a:lnTo>
                    <a:lnTo>
                      <a:pt x="222" y="609"/>
                    </a:lnTo>
                    <a:lnTo>
                      <a:pt x="225" y="617"/>
                    </a:lnTo>
                    <a:lnTo>
                      <a:pt x="230" y="627"/>
                    </a:lnTo>
                    <a:lnTo>
                      <a:pt x="235" y="634"/>
                    </a:lnTo>
                    <a:lnTo>
                      <a:pt x="244" y="634"/>
                    </a:lnTo>
                    <a:lnTo>
                      <a:pt x="254" y="632"/>
                    </a:lnTo>
                    <a:lnTo>
                      <a:pt x="264" y="631"/>
                    </a:lnTo>
                    <a:lnTo>
                      <a:pt x="274" y="634"/>
                    </a:lnTo>
                    <a:lnTo>
                      <a:pt x="272" y="624"/>
                    </a:lnTo>
                    <a:lnTo>
                      <a:pt x="270" y="614"/>
                    </a:lnTo>
                    <a:lnTo>
                      <a:pt x="265" y="603"/>
                    </a:lnTo>
                    <a:lnTo>
                      <a:pt x="266" y="592"/>
                    </a:lnTo>
                    <a:lnTo>
                      <a:pt x="275" y="584"/>
                    </a:lnTo>
                    <a:lnTo>
                      <a:pt x="286" y="581"/>
                    </a:lnTo>
                    <a:lnTo>
                      <a:pt x="299" y="577"/>
                    </a:lnTo>
                    <a:lnTo>
                      <a:pt x="310" y="576"/>
                    </a:lnTo>
                    <a:lnTo>
                      <a:pt x="321" y="573"/>
                    </a:lnTo>
                    <a:lnTo>
                      <a:pt x="331" y="574"/>
                    </a:lnTo>
                    <a:lnTo>
                      <a:pt x="345" y="574"/>
                    </a:lnTo>
                    <a:lnTo>
                      <a:pt x="356" y="577"/>
                    </a:lnTo>
                    <a:lnTo>
                      <a:pt x="367" y="577"/>
                    </a:lnTo>
                    <a:lnTo>
                      <a:pt x="379" y="581"/>
                    </a:lnTo>
                    <a:lnTo>
                      <a:pt x="390" y="584"/>
                    </a:lnTo>
                    <a:lnTo>
                      <a:pt x="401" y="589"/>
                    </a:lnTo>
                    <a:lnTo>
                      <a:pt x="411" y="593"/>
                    </a:lnTo>
                    <a:lnTo>
                      <a:pt x="421" y="599"/>
                    </a:lnTo>
                    <a:lnTo>
                      <a:pt x="430" y="607"/>
                    </a:lnTo>
                    <a:lnTo>
                      <a:pt x="440" y="614"/>
                    </a:lnTo>
                    <a:lnTo>
                      <a:pt x="446" y="611"/>
                    </a:lnTo>
                    <a:lnTo>
                      <a:pt x="453" y="607"/>
                    </a:lnTo>
                    <a:lnTo>
                      <a:pt x="390" y="552"/>
                    </a:lnTo>
                    <a:lnTo>
                      <a:pt x="399" y="546"/>
                    </a:lnTo>
                    <a:lnTo>
                      <a:pt x="409" y="543"/>
                    </a:lnTo>
                    <a:lnTo>
                      <a:pt x="420" y="542"/>
                    </a:lnTo>
                    <a:lnTo>
                      <a:pt x="433" y="545"/>
                    </a:lnTo>
                    <a:lnTo>
                      <a:pt x="443" y="545"/>
                    </a:lnTo>
                    <a:lnTo>
                      <a:pt x="451" y="547"/>
                    </a:lnTo>
                    <a:lnTo>
                      <a:pt x="459" y="547"/>
                    </a:lnTo>
                    <a:lnTo>
                      <a:pt x="464" y="548"/>
                    </a:lnTo>
                    <a:lnTo>
                      <a:pt x="464" y="541"/>
                    </a:lnTo>
                    <a:lnTo>
                      <a:pt x="461" y="533"/>
                    </a:lnTo>
                    <a:lnTo>
                      <a:pt x="453" y="523"/>
                    </a:lnTo>
                    <a:lnTo>
                      <a:pt x="444" y="513"/>
                    </a:lnTo>
                    <a:lnTo>
                      <a:pt x="433" y="502"/>
                    </a:lnTo>
                    <a:lnTo>
                      <a:pt x="422" y="492"/>
                    </a:lnTo>
                    <a:lnTo>
                      <a:pt x="412" y="483"/>
                    </a:lnTo>
                    <a:lnTo>
                      <a:pt x="409" y="478"/>
                    </a:lnTo>
                    <a:lnTo>
                      <a:pt x="414" y="478"/>
                    </a:lnTo>
                    <a:lnTo>
                      <a:pt x="425" y="480"/>
                    </a:lnTo>
                    <a:lnTo>
                      <a:pt x="430" y="480"/>
                    </a:lnTo>
                    <a:lnTo>
                      <a:pt x="438" y="480"/>
                    </a:lnTo>
                    <a:lnTo>
                      <a:pt x="445" y="480"/>
                    </a:lnTo>
                    <a:lnTo>
                      <a:pt x="453" y="481"/>
                    </a:lnTo>
                    <a:lnTo>
                      <a:pt x="465" y="480"/>
                    </a:lnTo>
                    <a:lnTo>
                      <a:pt x="478" y="480"/>
                    </a:lnTo>
                    <a:lnTo>
                      <a:pt x="484" y="475"/>
                    </a:lnTo>
                    <a:lnTo>
                      <a:pt x="488" y="471"/>
                    </a:lnTo>
                    <a:lnTo>
                      <a:pt x="417" y="396"/>
                    </a:lnTo>
                    <a:lnTo>
                      <a:pt x="425" y="391"/>
                    </a:lnTo>
                    <a:lnTo>
                      <a:pt x="434" y="390"/>
                    </a:lnTo>
                    <a:lnTo>
                      <a:pt x="443" y="390"/>
                    </a:lnTo>
                    <a:lnTo>
                      <a:pt x="453" y="391"/>
                    </a:lnTo>
                    <a:lnTo>
                      <a:pt x="460" y="391"/>
                    </a:lnTo>
                    <a:lnTo>
                      <a:pt x="470" y="394"/>
                    </a:lnTo>
                    <a:lnTo>
                      <a:pt x="480" y="395"/>
                    </a:lnTo>
                    <a:lnTo>
                      <a:pt x="491" y="396"/>
                    </a:lnTo>
                    <a:lnTo>
                      <a:pt x="491" y="389"/>
                    </a:lnTo>
                    <a:lnTo>
                      <a:pt x="491" y="382"/>
                    </a:lnTo>
                    <a:lnTo>
                      <a:pt x="491" y="375"/>
                    </a:lnTo>
                    <a:lnTo>
                      <a:pt x="491" y="369"/>
                    </a:lnTo>
                    <a:lnTo>
                      <a:pt x="414" y="299"/>
                    </a:lnTo>
                    <a:lnTo>
                      <a:pt x="421" y="294"/>
                    </a:lnTo>
                    <a:lnTo>
                      <a:pt x="431" y="293"/>
                    </a:lnTo>
                    <a:lnTo>
                      <a:pt x="441" y="293"/>
                    </a:lnTo>
                    <a:lnTo>
                      <a:pt x="453" y="296"/>
                    </a:lnTo>
                    <a:lnTo>
                      <a:pt x="463" y="299"/>
                    </a:lnTo>
                    <a:lnTo>
                      <a:pt x="474" y="303"/>
                    </a:lnTo>
                    <a:lnTo>
                      <a:pt x="483" y="304"/>
                    </a:lnTo>
                    <a:lnTo>
                      <a:pt x="491" y="306"/>
                    </a:lnTo>
                    <a:lnTo>
                      <a:pt x="494" y="298"/>
                    </a:lnTo>
                    <a:lnTo>
                      <a:pt x="491" y="288"/>
                    </a:lnTo>
                    <a:lnTo>
                      <a:pt x="483" y="275"/>
                    </a:lnTo>
                    <a:lnTo>
                      <a:pt x="473" y="265"/>
                    </a:lnTo>
                    <a:lnTo>
                      <a:pt x="461" y="255"/>
                    </a:lnTo>
                    <a:lnTo>
                      <a:pt x="450" y="247"/>
                    </a:lnTo>
                    <a:lnTo>
                      <a:pt x="438" y="238"/>
                    </a:lnTo>
                    <a:lnTo>
                      <a:pt x="426" y="229"/>
                    </a:lnTo>
                    <a:lnTo>
                      <a:pt x="415" y="220"/>
                    </a:lnTo>
                    <a:lnTo>
                      <a:pt x="405" y="213"/>
                    </a:lnTo>
                    <a:lnTo>
                      <a:pt x="491" y="205"/>
                    </a:lnTo>
                    <a:lnTo>
                      <a:pt x="488" y="195"/>
                    </a:lnTo>
                    <a:lnTo>
                      <a:pt x="479" y="184"/>
                    </a:lnTo>
                    <a:lnTo>
                      <a:pt x="471" y="177"/>
                    </a:lnTo>
                    <a:lnTo>
                      <a:pt x="465" y="171"/>
                    </a:lnTo>
                    <a:lnTo>
                      <a:pt x="456" y="163"/>
                    </a:lnTo>
                    <a:lnTo>
                      <a:pt x="449" y="157"/>
                    </a:lnTo>
                    <a:lnTo>
                      <a:pt x="439" y="149"/>
                    </a:lnTo>
                    <a:lnTo>
                      <a:pt x="431" y="142"/>
                    </a:lnTo>
                    <a:lnTo>
                      <a:pt x="422" y="136"/>
                    </a:lnTo>
                    <a:lnTo>
                      <a:pt x="415" y="129"/>
                    </a:lnTo>
                    <a:lnTo>
                      <a:pt x="407" y="123"/>
                    </a:lnTo>
                    <a:lnTo>
                      <a:pt x="401" y="118"/>
                    </a:lnTo>
                    <a:lnTo>
                      <a:pt x="396" y="114"/>
                    </a:lnTo>
                    <a:lnTo>
                      <a:pt x="394" y="112"/>
                    </a:lnTo>
                    <a:lnTo>
                      <a:pt x="401" y="108"/>
                    </a:lnTo>
                    <a:lnTo>
                      <a:pt x="412" y="107"/>
                    </a:lnTo>
                    <a:lnTo>
                      <a:pt x="424" y="106"/>
                    </a:lnTo>
                    <a:lnTo>
                      <a:pt x="435" y="106"/>
                    </a:lnTo>
                    <a:lnTo>
                      <a:pt x="446" y="106"/>
                    </a:lnTo>
                    <a:lnTo>
                      <a:pt x="458" y="108"/>
                    </a:lnTo>
                    <a:lnTo>
                      <a:pt x="469" y="111"/>
                    </a:lnTo>
                    <a:lnTo>
                      <a:pt x="480" y="116"/>
                    </a:lnTo>
                    <a:lnTo>
                      <a:pt x="483" y="104"/>
                    </a:lnTo>
                    <a:lnTo>
                      <a:pt x="478" y="93"/>
                    </a:lnTo>
                    <a:lnTo>
                      <a:pt x="473" y="86"/>
                    </a:lnTo>
                    <a:lnTo>
                      <a:pt x="468" y="80"/>
                    </a:lnTo>
                    <a:lnTo>
                      <a:pt x="460" y="73"/>
                    </a:lnTo>
                    <a:lnTo>
                      <a:pt x="454" y="67"/>
                    </a:lnTo>
                    <a:lnTo>
                      <a:pt x="445" y="60"/>
                    </a:lnTo>
                    <a:lnTo>
                      <a:pt x="436" y="52"/>
                    </a:lnTo>
                    <a:lnTo>
                      <a:pt x="429" y="46"/>
                    </a:lnTo>
                    <a:lnTo>
                      <a:pt x="421" y="41"/>
                    </a:lnTo>
                    <a:lnTo>
                      <a:pt x="414" y="36"/>
                    </a:lnTo>
                    <a:lnTo>
                      <a:pt x="407" y="31"/>
                    </a:lnTo>
                    <a:lnTo>
                      <a:pt x="404" y="27"/>
                    </a:lnTo>
                    <a:lnTo>
                      <a:pt x="401" y="26"/>
                    </a:lnTo>
                    <a:lnTo>
                      <a:pt x="409" y="21"/>
                    </a:lnTo>
                    <a:lnTo>
                      <a:pt x="420" y="20"/>
                    </a:lnTo>
                    <a:lnTo>
                      <a:pt x="431" y="20"/>
                    </a:lnTo>
                    <a:lnTo>
                      <a:pt x="445" y="23"/>
                    </a:lnTo>
                    <a:lnTo>
                      <a:pt x="456" y="26"/>
                    </a:lnTo>
                    <a:lnTo>
                      <a:pt x="468" y="28"/>
                    </a:lnTo>
                    <a:lnTo>
                      <a:pt x="476" y="30"/>
                    </a:lnTo>
                    <a:lnTo>
                      <a:pt x="484" y="31"/>
                    </a:lnTo>
                    <a:lnTo>
                      <a:pt x="483" y="25"/>
                    </a:lnTo>
                    <a:lnTo>
                      <a:pt x="479" y="16"/>
                    </a:lnTo>
                    <a:lnTo>
                      <a:pt x="475" y="6"/>
                    </a:lnTo>
                    <a:lnTo>
                      <a:pt x="476" y="0"/>
                    </a:lnTo>
                    <a:lnTo>
                      <a:pt x="481" y="0"/>
                    </a:lnTo>
                    <a:lnTo>
                      <a:pt x="490" y="0"/>
                    </a:lnTo>
                    <a:lnTo>
                      <a:pt x="498" y="0"/>
                    </a:lnTo>
                    <a:lnTo>
                      <a:pt x="509" y="1"/>
                    </a:lnTo>
                    <a:lnTo>
                      <a:pt x="520" y="1"/>
                    </a:lnTo>
                    <a:lnTo>
                      <a:pt x="531" y="2"/>
                    </a:lnTo>
                    <a:lnTo>
                      <a:pt x="543" y="2"/>
                    </a:lnTo>
                    <a:lnTo>
                      <a:pt x="554" y="3"/>
                    </a:lnTo>
                    <a:lnTo>
                      <a:pt x="564" y="3"/>
                    </a:lnTo>
                    <a:lnTo>
                      <a:pt x="575" y="3"/>
                    </a:lnTo>
                    <a:lnTo>
                      <a:pt x="584" y="3"/>
                    </a:lnTo>
                    <a:lnTo>
                      <a:pt x="593" y="3"/>
                    </a:lnTo>
                    <a:lnTo>
                      <a:pt x="599" y="3"/>
                    </a:lnTo>
                    <a:lnTo>
                      <a:pt x="606" y="5"/>
                    </a:lnTo>
                    <a:lnTo>
                      <a:pt x="609" y="6"/>
                    </a:lnTo>
                    <a:lnTo>
                      <a:pt x="613" y="7"/>
                    </a:lnTo>
                    <a:lnTo>
                      <a:pt x="610" y="30"/>
                    </a:lnTo>
                    <a:lnTo>
                      <a:pt x="609" y="55"/>
                    </a:lnTo>
                    <a:lnTo>
                      <a:pt x="608" y="80"/>
                    </a:lnTo>
                    <a:lnTo>
                      <a:pt x="608" y="106"/>
                    </a:lnTo>
                    <a:lnTo>
                      <a:pt x="608" y="131"/>
                    </a:lnTo>
                    <a:lnTo>
                      <a:pt x="608" y="156"/>
                    </a:lnTo>
                    <a:lnTo>
                      <a:pt x="608" y="182"/>
                    </a:lnTo>
                    <a:lnTo>
                      <a:pt x="608" y="208"/>
                    </a:lnTo>
                    <a:lnTo>
                      <a:pt x="608" y="233"/>
                    </a:lnTo>
                    <a:lnTo>
                      <a:pt x="608" y="259"/>
                    </a:lnTo>
                    <a:lnTo>
                      <a:pt x="608" y="284"/>
                    </a:lnTo>
                    <a:lnTo>
                      <a:pt x="608" y="310"/>
                    </a:lnTo>
                    <a:lnTo>
                      <a:pt x="608" y="335"/>
                    </a:lnTo>
                    <a:lnTo>
                      <a:pt x="608" y="361"/>
                    </a:lnTo>
                    <a:lnTo>
                      <a:pt x="608" y="386"/>
                    </a:lnTo>
                    <a:lnTo>
                      <a:pt x="609" y="412"/>
                    </a:lnTo>
                    <a:lnTo>
                      <a:pt x="605" y="596"/>
                    </a:lnTo>
                    <a:lnTo>
                      <a:pt x="613" y="602"/>
                    </a:lnTo>
                    <a:lnTo>
                      <a:pt x="620" y="609"/>
                    </a:lnTo>
                    <a:lnTo>
                      <a:pt x="624" y="618"/>
                    </a:lnTo>
                    <a:lnTo>
                      <a:pt x="628" y="628"/>
                    </a:lnTo>
                    <a:lnTo>
                      <a:pt x="629" y="638"/>
                    </a:lnTo>
                    <a:lnTo>
                      <a:pt x="630" y="648"/>
                    </a:lnTo>
                    <a:lnTo>
                      <a:pt x="633" y="658"/>
                    </a:lnTo>
                    <a:lnTo>
                      <a:pt x="636" y="669"/>
                    </a:lnTo>
                    <a:lnTo>
                      <a:pt x="641" y="669"/>
                    </a:lnTo>
                    <a:lnTo>
                      <a:pt x="648" y="671"/>
                    </a:lnTo>
                    <a:lnTo>
                      <a:pt x="655" y="669"/>
                    </a:lnTo>
                    <a:lnTo>
                      <a:pt x="664" y="669"/>
                    </a:lnTo>
                    <a:lnTo>
                      <a:pt x="664" y="664"/>
                    </a:lnTo>
                    <a:lnTo>
                      <a:pt x="664" y="658"/>
                    </a:lnTo>
                    <a:lnTo>
                      <a:pt x="664" y="649"/>
                    </a:lnTo>
                    <a:lnTo>
                      <a:pt x="665" y="641"/>
                    </a:lnTo>
                    <a:lnTo>
                      <a:pt x="665" y="628"/>
                    </a:lnTo>
                    <a:lnTo>
                      <a:pt x="668" y="617"/>
                    </a:lnTo>
                    <a:lnTo>
                      <a:pt x="669" y="604"/>
                    </a:lnTo>
                    <a:lnTo>
                      <a:pt x="671" y="593"/>
                    </a:lnTo>
                    <a:lnTo>
                      <a:pt x="673" y="581"/>
                    </a:lnTo>
                    <a:lnTo>
                      <a:pt x="675" y="570"/>
                    </a:lnTo>
                    <a:lnTo>
                      <a:pt x="679" y="558"/>
                    </a:lnTo>
                    <a:lnTo>
                      <a:pt x="683" y="550"/>
                    </a:lnTo>
                    <a:lnTo>
                      <a:pt x="685" y="541"/>
                    </a:lnTo>
                    <a:lnTo>
                      <a:pt x="689" y="536"/>
                    </a:lnTo>
                    <a:lnTo>
                      <a:pt x="694" y="532"/>
                    </a:lnTo>
                    <a:lnTo>
                      <a:pt x="699" y="533"/>
                    </a:lnTo>
                    <a:lnTo>
                      <a:pt x="701" y="540"/>
                    </a:lnTo>
                    <a:lnTo>
                      <a:pt x="705" y="547"/>
                    </a:lnTo>
                    <a:lnTo>
                      <a:pt x="708" y="555"/>
                    </a:lnTo>
                    <a:lnTo>
                      <a:pt x="711" y="562"/>
                    </a:lnTo>
                    <a:lnTo>
                      <a:pt x="713" y="570"/>
                    </a:lnTo>
                    <a:lnTo>
                      <a:pt x="714" y="578"/>
                    </a:lnTo>
                    <a:lnTo>
                      <a:pt x="715" y="587"/>
                    </a:lnTo>
                    <a:lnTo>
                      <a:pt x="718" y="596"/>
                    </a:lnTo>
                    <a:lnTo>
                      <a:pt x="718" y="603"/>
                    </a:lnTo>
                    <a:lnTo>
                      <a:pt x="718" y="612"/>
                    </a:lnTo>
                    <a:lnTo>
                      <a:pt x="718" y="621"/>
                    </a:lnTo>
                    <a:lnTo>
                      <a:pt x="719" y="629"/>
                    </a:lnTo>
                    <a:lnTo>
                      <a:pt x="718" y="638"/>
                    </a:lnTo>
                    <a:lnTo>
                      <a:pt x="718" y="647"/>
                    </a:lnTo>
                    <a:lnTo>
                      <a:pt x="718" y="656"/>
                    </a:lnTo>
                    <a:lnTo>
                      <a:pt x="718" y="666"/>
                    </a:lnTo>
                    <a:lnTo>
                      <a:pt x="720" y="669"/>
                    </a:lnTo>
                    <a:lnTo>
                      <a:pt x="728" y="672"/>
                    </a:lnTo>
                    <a:lnTo>
                      <a:pt x="735" y="672"/>
                    </a:lnTo>
                    <a:lnTo>
                      <a:pt x="745" y="673"/>
                    </a:lnTo>
                    <a:lnTo>
                      <a:pt x="745" y="663"/>
                    </a:lnTo>
                    <a:lnTo>
                      <a:pt x="745" y="654"/>
                    </a:lnTo>
                    <a:lnTo>
                      <a:pt x="747" y="646"/>
                    </a:lnTo>
                    <a:lnTo>
                      <a:pt x="748" y="638"/>
                    </a:lnTo>
                    <a:lnTo>
                      <a:pt x="749" y="629"/>
                    </a:lnTo>
                    <a:lnTo>
                      <a:pt x="750" y="622"/>
                    </a:lnTo>
                    <a:lnTo>
                      <a:pt x="752" y="614"/>
                    </a:lnTo>
                    <a:lnTo>
                      <a:pt x="754" y="607"/>
                    </a:lnTo>
                    <a:lnTo>
                      <a:pt x="755" y="598"/>
                    </a:lnTo>
                    <a:lnTo>
                      <a:pt x="758" y="591"/>
                    </a:lnTo>
                    <a:lnTo>
                      <a:pt x="759" y="583"/>
                    </a:lnTo>
                    <a:lnTo>
                      <a:pt x="762" y="576"/>
                    </a:lnTo>
                    <a:lnTo>
                      <a:pt x="764" y="567"/>
                    </a:lnTo>
                    <a:lnTo>
                      <a:pt x="767" y="560"/>
                    </a:lnTo>
                    <a:lnTo>
                      <a:pt x="769" y="552"/>
                    </a:lnTo>
                    <a:lnTo>
                      <a:pt x="773" y="545"/>
                    </a:lnTo>
                    <a:lnTo>
                      <a:pt x="777" y="545"/>
                    </a:lnTo>
                    <a:lnTo>
                      <a:pt x="782" y="550"/>
                    </a:lnTo>
                    <a:lnTo>
                      <a:pt x="785" y="555"/>
                    </a:lnTo>
                    <a:lnTo>
                      <a:pt x="789" y="562"/>
                    </a:lnTo>
                    <a:lnTo>
                      <a:pt x="790" y="570"/>
                    </a:lnTo>
                    <a:lnTo>
                      <a:pt x="793" y="579"/>
                    </a:lnTo>
                    <a:lnTo>
                      <a:pt x="794" y="589"/>
                    </a:lnTo>
                    <a:lnTo>
                      <a:pt x="797" y="601"/>
                    </a:lnTo>
                    <a:lnTo>
                      <a:pt x="797" y="611"/>
                    </a:lnTo>
                    <a:lnTo>
                      <a:pt x="798" y="621"/>
                    </a:lnTo>
                    <a:lnTo>
                      <a:pt x="799" y="631"/>
                    </a:lnTo>
                    <a:lnTo>
                      <a:pt x="800" y="641"/>
                    </a:lnTo>
                    <a:lnTo>
                      <a:pt x="800" y="648"/>
                    </a:lnTo>
                    <a:lnTo>
                      <a:pt x="800" y="657"/>
                    </a:lnTo>
                    <a:lnTo>
                      <a:pt x="802" y="663"/>
                    </a:lnTo>
                    <a:lnTo>
                      <a:pt x="804" y="669"/>
                    </a:lnTo>
                    <a:lnTo>
                      <a:pt x="810" y="671"/>
                    </a:lnTo>
                    <a:lnTo>
                      <a:pt x="819" y="672"/>
                    </a:lnTo>
                    <a:lnTo>
                      <a:pt x="828" y="671"/>
                    </a:lnTo>
                    <a:lnTo>
                      <a:pt x="835" y="669"/>
                    </a:lnTo>
                    <a:lnTo>
                      <a:pt x="847" y="596"/>
                    </a:lnTo>
                    <a:lnTo>
                      <a:pt x="853" y="597"/>
                    </a:lnTo>
                    <a:lnTo>
                      <a:pt x="859" y="599"/>
                    </a:lnTo>
                    <a:lnTo>
                      <a:pt x="864" y="603"/>
                    </a:lnTo>
                    <a:lnTo>
                      <a:pt x="870" y="608"/>
                    </a:lnTo>
                    <a:lnTo>
                      <a:pt x="878" y="618"/>
                    </a:lnTo>
                    <a:lnTo>
                      <a:pt x="883" y="631"/>
                    </a:lnTo>
                    <a:lnTo>
                      <a:pt x="885" y="642"/>
                    </a:lnTo>
                    <a:lnTo>
                      <a:pt x="889" y="654"/>
                    </a:lnTo>
                    <a:lnTo>
                      <a:pt x="890" y="667"/>
                    </a:lnTo>
                    <a:lnTo>
                      <a:pt x="894" y="680"/>
                    </a:lnTo>
                    <a:lnTo>
                      <a:pt x="900" y="680"/>
                    </a:lnTo>
                    <a:lnTo>
                      <a:pt x="908" y="680"/>
                    </a:lnTo>
                    <a:lnTo>
                      <a:pt x="915" y="680"/>
                    </a:lnTo>
                    <a:lnTo>
                      <a:pt x="923" y="682"/>
                    </a:lnTo>
                    <a:lnTo>
                      <a:pt x="930" y="682"/>
                    </a:lnTo>
                    <a:lnTo>
                      <a:pt x="938" y="682"/>
                    </a:lnTo>
                    <a:lnTo>
                      <a:pt x="945" y="680"/>
                    </a:lnTo>
                    <a:lnTo>
                      <a:pt x="953" y="680"/>
                    </a:lnTo>
                    <a:lnTo>
                      <a:pt x="955" y="661"/>
                    </a:lnTo>
                    <a:lnTo>
                      <a:pt x="962" y="644"/>
                    </a:lnTo>
                    <a:lnTo>
                      <a:pt x="968" y="629"/>
                    </a:lnTo>
                    <a:lnTo>
                      <a:pt x="975" y="617"/>
                    </a:lnTo>
                    <a:lnTo>
                      <a:pt x="983" y="604"/>
                    </a:lnTo>
                    <a:lnTo>
                      <a:pt x="994" y="596"/>
                    </a:lnTo>
                    <a:lnTo>
                      <a:pt x="1004" y="587"/>
                    </a:lnTo>
                    <a:lnTo>
                      <a:pt x="1017" y="582"/>
                    </a:lnTo>
                    <a:lnTo>
                      <a:pt x="1028" y="576"/>
                    </a:lnTo>
                    <a:lnTo>
                      <a:pt x="1040" y="572"/>
                    </a:lnTo>
                    <a:lnTo>
                      <a:pt x="1053" y="568"/>
                    </a:lnTo>
                    <a:lnTo>
                      <a:pt x="1068" y="567"/>
                    </a:lnTo>
                    <a:lnTo>
                      <a:pt x="1082" y="566"/>
                    </a:lnTo>
                    <a:lnTo>
                      <a:pt x="1097" y="566"/>
                    </a:lnTo>
                    <a:lnTo>
                      <a:pt x="1112" y="566"/>
                    </a:lnTo>
                    <a:lnTo>
                      <a:pt x="1128" y="568"/>
                    </a:lnTo>
                    <a:lnTo>
                      <a:pt x="1152" y="642"/>
                    </a:lnTo>
                    <a:lnTo>
                      <a:pt x="1147" y="638"/>
                    </a:lnTo>
                    <a:lnTo>
                      <a:pt x="1142" y="636"/>
                    </a:lnTo>
                    <a:lnTo>
                      <a:pt x="1134" y="633"/>
                    </a:lnTo>
                    <a:lnTo>
                      <a:pt x="1128" y="633"/>
                    </a:lnTo>
                    <a:lnTo>
                      <a:pt x="1118" y="632"/>
                    </a:lnTo>
                    <a:lnTo>
                      <a:pt x="1109" y="632"/>
                    </a:lnTo>
                    <a:lnTo>
                      <a:pt x="1099" y="632"/>
                    </a:lnTo>
                    <a:lnTo>
                      <a:pt x="1091" y="634"/>
                    </a:lnTo>
                    <a:lnTo>
                      <a:pt x="1079" y="636"/>
                    </a:lnTo>
                    <a:lnTo>
                      <a:pt x="1071" y="639"/>
                    </a:lnTo>
                    <a:lnTo>
                      <a:pt x="1061" y="642"/>
                    </a:lnTo>
                    <a:lnTo>
                      <a:pt x="1053" y="648"/>
                    </a:lnTo>
                    <a:lnTo>
                      <a:pt x="1045" y="652"/>
                    </a:lnTo>
                    <a:lnTo>
                      <a:pt x="1039" y="659"/>
                    </a:lnTo>
                    <a:lnTo>
                      <a:pt x="1035" y="667"/>
                    </a:lnTo>
                    <a:lnTo>
                      <a:pt x="1034" y="677"/>
                    </a:lnTo>
                    <a:lnTo>
                      <a:pt x="1044" y="675"/>
                    </a:lnTo>
                    <a:lnTo>
                      <a:pt x="1055" y="675"/>
                    </a:lnTo>
                    <a:lnTo>
                      <a:pt x="1068" y="674"/>
                    </a:lnTo>
                    <a:lnTo>
                      <a:pt x="1082" y="673"/>
                    </a:lnTo>
                    <a:lnTo>
                      <a:pt x="1081" y="679"/>
                    </a:lnTo>
                    <a:lnTo>
                      <a:pt x="1079" y="687"/>
                    </a:lnTo>
                    <a:lnTo>
                      <a:pt x="1074" y="692"/>
                    </a:lnTo>
                    <a:lnTo>
                      <a:pt x="1071" y="697"/>
                    </a:lnTo>
                    <a:lnTo>
                      <a:pt x="1058" y="705"/>
                    </a:lnTo>
                    <a:lnTo>
                      <a:pt x="1047" y="717"/>
                    </a:lnTo>
                    <a:lnTo>
                      <a:pt x="1047" y="722"/>
                    </a:lnTo>
                    <a:lnTo>
                      <a:pt x="1050" y="728"/>
                    </a:lnTo>
                    <a:lnTo>
                      <a:pt x="1109" y="708"/>
                    </a:lnTo>
                    <a:lnTo>
                      <a:pt x="1078" y="752"/>
                    </a:lnTo>
                    <a:lnTo>
                      <a:pt x="1079" y="754"/>
                    </a:lnTo>
                    <a:lnTo>
                      <a:pt x="1084" y="755"/>
                    </a:lnTo>
                    <a:lnTo>
                      <a:pt x="1092" y="753"/>
                    </a:lnTo>
                    <a:lnTo>
                      <a:pt x="1099" y="750"/>
                    </a:lnTo>
                    <a:lnTo>
                      <a:pt x="1107" y="747"/>
                    </a:lnTo>
                    <a:lnTo>
                      <a:pt x="1116" y="744"/>
                    </a:lnTo>
                    <a:lnTo>
                      <a:pt x="1122" y="742"/>
                    </a:lnTo>
                    <a:lnTo>
                      <a:pt x="1128" y="743"/>
                    </a:lnTo>
                    <a:lnTo>
                      <a:pt x="1128" y="750"/>
                    </a:lnTo>
                    <a:lnTo>
                      <a:pt x="1124" y="759"/>
                    </a:lnTo>
                    <a:lnTo>
                      <a:pt x="1118" y="767"/>
                    </a:lnTo>
                    <a:lnTo>
                      <a:pt x="1117" y="779"/>
                    </a:lnTo>
                    <a:lnTo>
                      <a:pt x="1118" y="779"/>
                    </a:lnTo>
                    <a:lnTo>
                      <a:pt x="1126" y="780"/>
                    </a:lnTo>
                    <a:lnTo>
                      <a:pt x="1134" y="778"/>
                    </a:lnTo>
                    <a:lnTo>
                      <a:pt x="1146" y="776"/>
                    </a:lnTo>
                    <a:lnTo>
                      <a:pt x="1156" y="773"/>
                    </a:lnTo>
                    <a:lnTo>
                      <a:pt x="1166" y="769"/>
                    </a:lnTo>
                    <a:lnTo>
                      <a:pt x="1172" y="765"/>
                    </a:lnTo>
                    <a:lnTo>
                      <a:pt x="1176" y="763"/>
                    </a:lnTo>
                    <a:lnTo>
                      <a:pt x="1178" y="769"/>
                    </a:lnTo>
                    <a:lnTo>
                      <a:pt x="1182" y="778"/>
                    </a:lnTo>
                    <a:lnTo>
                      <a:pt x="1184" y="786"/>
                    </a:lnTo>
                    <a:lnTo>
                      <a:pt x="1188" y="798"/>
                    </a:lnTo>
                    <a:lnTo>
                      <a:pt x="1191" y="808"/>
                    </a:lnTo>
                    <a:lnTo>
                      <a:pt x="1194" y="819"/>
                    </a:lnTo>
                    <a:lnTo>
                      <a:pt x="1197" y="828"/>
                    </a:lnTo>
                    <a:lnTo>
                      <a:pt x="1199" y="836"/>
                    </a:lnTo>
                    <a:lnTo>
                      <a:pt x="1184" y="839"/>
                    </a:lnTo>
                    <a:lnTo>
                      <a:pt x="1171" y="841"/>
                    </a:lnTo>
                    <a:lnTo>
                      <a:pt x="1157" y="843"/>
                    </a:lnTo>
                    <a:lnTo>
                      <a:pt x="1144" y="845"/>
                    </a:lnTo>
                    <a:lnTo>
                      <a:pt x="1129" y="845"/>
                    </a:lnTo>
                    <a:lnTo>
                      <a:pt x="1117" y="846"/>
                    </a:lnTo>
                    <a:lnTo>
                      <a:pt x="1103" y="846"/>
                    </a:lnTo>
                    <a:lnTo>
                      <a:pt x="1092" y="848"/>
                    </a:lnTo>
                    <a:lnTo>
                      <a:pt x="1078" y="845"/>
                    </a:lnTo>
                    <a:lnTo>
                      <a:pt x="1067" y="844"/>
                    </a:lnTo>
                    <a:lnTo>
                      <a:pt x="1055" y="841"/>
                    </a:lnTo>
                    <a:lnTo>
                      <a:pt x="1045" y="840"/>
                    </a:lnTo>
                    <a:lnTo>
                      <a:pt x="1034" y="838"/>
                    </a:lnTo>
                    <a:lnTo>
                      <a:pt x="1027" y="835"/>
                    </a:lnTo>
                    <a:lnTo>
                      <a:pt x="1018" y="831"/>
                    </a:lnTo>
                    <a:lnTo>
                      <a:pt x="1012" y="829"/>
                    </a:lnTo>
                    <a:lnTo>
                      <a:pt x="878" y="805"/>
                    </a:lnTo>
                    <a:lnTo>
                      <a:pt x="863" y="801"/>
                    </a:lnTo>
                    <a:lnTo>
                      <a:pt x="849" y="800"/>
                    </a:lnTo>
                    <a:lnTo>
                      <a:pt x="834" y="798"/>
                    </a:lnTo>
                    <a:lnTo>
                      <a:pt x="820" y="798"/>
                    </a:lnTo>
                    <a:lnTo>
                      <a:pt x="805" y="798"/>
                    </a:lnTo>
                    <a:lnTo>
                      <a:pt x="792" y="798"/>
                    </a:lnTo>
                    <a:lnTo>
                      <a:pt x="777" y="798"/>
                    </a:lnTo>
                    <a:lnTo>
                      <a:pt x="763" y="798"/>
                    </a:lnTo>
                    <a:lnTo>
                      <a:pt x="748" y="796"/>
                    </a:lnTo>
                    <a:lnTo>
                      <a:pt x="733" y="796"/>
                    </a:lnTo>
                    <a:lnTo>
                      <a:pt x="719" y="796"/>
                    </a:lnTo>
                    <a:lnTo>
                      <a:pt x="705" y="796"/>
                    </a:lnTo>
                    <a:lnTo>
                      <a:pt x="690" y="795"/>
                    </a:lnTo>
                    <a:lnTo>
                      <a:pt x="678" y="794"/>
                    </a:lnTo>
                    <a:lnTo>
                      <a:pt x="664" y="791"/>
                    </a:lnTo>
                    <a:lnTo>
                      <a:pt x="651" y="790"/>
                    </a:lnTo>
                    <a:lnTo>
                      <a:pt x="484" y="783"/>
                    </a:lnTo>
                    <a:lnTo>
                      <a:pt x="494" y="779"/>
                    </a:lnTo>
                    <a:lnTo>
                      <a:pt x="505" y="776"/>
                    </a:lnTo>
                    <a:lnTo>
                      <a:pt x="518" y="774"/>
                    </a:lnTo>
                    <a:lnTo>
                      <a:pt x="530" y="774"/>
                    </a:lnTo>
                    <a:lnTo>
                      <a:pt x="541" y="774"/>
                    </a:lnTo>
                    <a:lnTo>
                      <a:pt x="555" y="774"/>
                    </a:lnTo>
                    <a:lnTo>
                      <a:pt x="568" y="774"/>
                    </a:lnTo>
                    <a:lnTo>
                      <a:pt x="581" y="774"/>
                    </a:lnTo>
                    <a:lnTo>
                      <a:pt x="593" y="773"/>
                    </a:lnTo>
                    <a:lnTo>
                      <a:pt x="605" y="773"/>
                    </a:lnTo>
                    <a:lnTo>
                      <a:pt x="618" y="771"/>
                    </a:lnTo>
                    <a:lnTo>
                      <a:pt x="630" y="771"/>
                    </a:lnTo>
                    <a:lnTo>
                      <a:pt x="640" y="769"/>
                    </a:lnTo>
                    <a:lnTo>
                      <a:pt x="651" y="768"/>
                    </a:lnTo>
                    <a:lnTo>
                      <a:pt x="661" y="765"/>
                    </a:lnTo>
                    <a:lnTo>
                      <a:pt x="671" y="763"/>
                    </a:lnTo>
                    <a:lnTo>
                      <a:pt x="670" y="760"/>
                    </a:lnTo>
                    <a:lnTo>
                      <a:pt x="670" y="754"/>
                    </a:lnTo>
                    <a:lnTo>
                      <a:pt x="669" y="748"/>
                    </a:lnTo>
                    <a:lnTo>
                      <a:pt x="668" y="743"/>
                    </a:lnTo>
                    <a:lnTo>
                      <a:pt x="648" y="743"/>
                    </a:lnTo>
                    <a:lnTo>
                      <a:pt x="628" y="745"/>
                    </a:lnTo>
                    <a:lnTo>
                      <a:pt x="608" y="748"/>
                    </a:lnTo>
                    <a:lnTo>
                      <a:pt x="588" y="750"/>
                    </a:lnTo>
                    <a:lnTo>
                      <a:pt x="566" y="753"/>
                    </a:lnTo>
                    <a:lnTo>
                      <a:pt x="546" y="757"/>
                    </a:lnTo>
                    <a:lnTo>
                      <a:pt x="526" y="759"/>
                    </a:lnTo>
                    <a:lnTo>
                      <a:pt x="506" y="763"/>
                    </a:lnTo>
                    <a:lnTo>
                      <a:pt x="485" y="764"/>
                    </a:lnTo>
                    <a:lnTo>
                      <a:pt x="465" y="767"/>
                    </a:lnTo>
                    <a:lnTo>
                      <a:pt x="444" y="769"/>
                    </a:lnTo>
                    <a:lnTo>
                      <a:pt x="424" y="771"/>
                    </a:lnTo>
                    <a:lnTo>
                      <a:pt x="404" y="773"/>
                    </a:lnTo>
                    <a:lnTo>
                      <a:pt x="384" y="774"/>
                    </a:lnTo>
                    <a:lnTo>
                      <a:pt x="365" y="774"/>
                    </a:lnTo>
                    <a:lnTo>
                      <a:pt x="346" y="774"/>
                    </a:lnTo>
                    <a:lnTo>
                      <a:pt x="331" y="775"/>
                    </a:lnTo>
                    <a:lnTo>
                      <a:pt x="316" y="778"/>
                    </a:lnTo>
                    <a:lnTo>
                      <a:pt x="302" y="779"/>
                    </a:lnTo>
                    <a:lnTo>
                      <a:pt x="287" y="781"/>
                    </a:lnTo>
                    <a:lnTo>
                      <a:pt x="272" y="783"/>
                    </a:lnTo>
                    <a:lnTo>
                      <a:pt x="257" y="784"/>
                    </a:lnTo>
                    <a:lnTo>
                      <a:pt x="241" y="784"/>
                    </a:lnTo>
                    <a:lnTo>
                      <a:pt x="226" y="785"/>
                    </a:lnTo>
                    <a:lnTo>
                      <a:pt x="210" y="784"/>
                    </a:lnTo>
                    <a:lnTo>
                      <a:pt x="194" y="784"/>
                    </a:lnTo>
                    <a:lnTo>
                      <a:pt x="179" y="781"/>
                    </a:lnTo>
                    <a:lnTo>
                      <a:pt x="164" y="780"/>
                    </a:lnTo>
                    <a:lnTo>
                      <a:pt x="149" y="776"/>
                    </a:lnTo>
                    <a:lnTo>
                      <a:pt x="134" y="773"/>
                    </a:lnTo>
                    <a:lnTo>
                      <a:pt x="119" y="768"/>
                    </a:lnTo>
                    <a:lnTo>
                      <a:pt x="106" y="763"/>
                    </a:lnTo>
                    <a:lnTo>
                      <a:pt x="107" y="760"/>
                    </a:lnTo>
                    <a:lnTo>
                      <a:pt x="111" y="759"/>
                    </a:lnTo>
                    <a:lnTo>
                      <a:pt x="117" y="758"/>
                    </a:lnTo>
                    <a:lnTo>
                      <a:pt x="125" y="757"/>
                    </a:lnTo>
                    <a:lnTo>
                      <a:pt x="132" y="754"/>
                    </a:lnTo>
                    <a:lnTo>
                      <a:pt x="142" y="754"/>
                    </a:lnTo>
                    <a:lnTo>
                      <a:pt x="151" y="752"/>
                    </a:lnTo>
                    <a:lnTo>
                      <a:pt x="162" y="752"/>
                    </a:lnTo>
                    <a:lnTo>
                      <a:pt x="171" y="750"/>
                    </a:lnTo>
                    <a:lnTo>
                      <a:pt x="181" y="749"/>
                    </a:lnTo>
                    <a:lnTo>
                      <a:pt x="190" y="748"/>
                    </a:lnTo>
                    <a:lnTo>
                      <a:pt x="200" y="748"/>
                    </a:lnTo>
                    <a:lnTo>
                      <a:pt x="206" y="748"/>
                    </a:lnTo>
                    <a:lnTo>
                      <a:pt x="212" y="748"/>
                    </a:lnTo>
                    <a:lnTo>
                      <a:pt x="217" y="748"/>
                    </a:lnTo>
                    <a:lnTo>
                      <a:pt x="222" y="748"/>
                    </a:lnTo>
                    <a:lnTo>
                      <a:pt x="224" y="740"/>
                    </a:lnTo>
                    <a:lnTo>
                      <a:pt x="219" y="735"/>
                    </a:lnTo>
                    <a:lnTo>
                      <a:pt x="210" y="734"/>
                    </a:lnTo>
                    <a:lnTo>
                      <a:pt x="202" y="733"/>
                    </a:lnTo>
                    <a:lnTo>
                      <a:pt x="192" y="732"/>
                    </a:lnTo>
                    <a:lnTo>
                      <a:pt x="184" y="732"/>
                    </a:lnTo>
                    <a:lnTo>
                      <a:pt x="171" y="730"/>
                    </a:lnTo>
                    <a:lnTo>
                      <a:pt x="160" y="729"/>
                    </a:lnTo>
                    <a:lnTo>
                      <a:pt x="147" y="729"/>
                    </a:lnTo>
                    <a:lnTo>
                      <a:pt x="136" y="729"/>
                    </a:lnTo>
                    <a:lnTo>
                      <a:pt x="124" y="729"/>
                    </a:lnTo>
                    <a:lnTo>
                      <a:pt x="111" y="729"/>
                    </a:lnTo>
                    <a:lnTo>
                      <a:pt x="100" y="729"/>
                    </a:lnTo>
                    <a:lnTo>
                      <a:pt x="90" y="730"/>
                    </a:lnTo>
                    <a:lnTo>
                      <a:pt x="78" y="732"/>
                    </a:lnTo>
                    <a:lnTo>
                      <a:pt x="71" y="734"/>
                    </a:lnTo>
                    <a:lnTo>
                      <a:pt x="63" y="735"/>
                    </a:lnTo>
                    <a:lnTo>
                      <a:pt x="58" y="739"/>
                    </a:lnTo>
                    <a:lnTo>
                      <a:pt x="16" y="717"/>
                    </a:lnTo>
                    <a:lnTo>
                      <a:pt x="11" y="704"/>
                    </a:lnTo>
                    <a:lnTo>
                      <a:pt x="15" y="695"/>
                    </a:lnTo>
                    <a:lnTo>
                      <a:pt x="17" y="690"/>
                    </a:lnTo>
                    <a:lnTo>
                      <a:pt x="20" y="685"/>
                    </a:lnTo>
                    <a:lnTo>
                      <a:pt x="22" y="679"/>
                    </a:lnTo>
                    <a:lnTo>
                      <a:pt x="23" y="673"/>
                    </a:lnTo>
                    <a:lnTo>
                      <a:pt x="23" y="6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Freeform 27"/>
              <p:cNvSpPr>
                <a:spLocks/>
              </p:cNvSpPr>
              <p:nvPr/>
            </p:nvSpPr>
            <p:spPr bwMode="auto">
              <a:xfrm>
                <a:off x="2223" y="1568"/>
                <a:ext cx="140" cy="127"/>
              </a:xfrm>
              <a:custGeom>
                <a:avLst/>
                <a:gdLst>
                  <a:gd name="T0" fmla="*/ 43 w 422"/>
                  <a:gd name="T1" fmla="*/ 211 h 253"/>
                  <a:gd name="T2" fmla="*/ 65 w 422"/>
                  <a:gd name="T3" fmla="*/ 201 h 253"/>
                  <a:gd name="T4" fmla="*/ 85 w 422"/>
                  <a:gd name="T5" fmla="*/ 190 h 253"/>
                  <a:gd name="T6" fmla="*/ 100 w 422"/>
                  <a:gd name="T7" fmla="*/ 175 h 253"/>
                  <a:gd name="T8" fmla="*/ 95 w 422"/>
                  <a:gd name="T9" fmla="*/ 160 h 253"/>
                  <a:gd name="T10" fmla="*/ 74 w 422"/>
                  <a:gd name="T11" fmla="*/ 162 h 253"/>
                  <a:gd name="T12" fmla="*/ 50 w 422"/>
                  <a:gd name="T13" fmla="*/ 172 h 253"/>
                  <a:gd name="T14" fmla="*/ 30 w 422"/>
                  <a:gd name="T15" fmla="*/ 185 h 253"/>
                  <a:gd name="T16" fmla="*/ 0 w 422"/>
                  <a:gd name="T17" fmla="*/ 136 h 253"/>
                  <a:gd name="T18" fmla="*/ 5 w 422"/>
                  <a:gd name="T19" fmla="*/ 134 h 253"/>
                  <a:gd name="T20" fmla="*/ 22 w 422"/>
                  <a:gd name="T21" fmla="*/ 127 h 253"/>
                  <a:gd name="T22" fmla="*/ 42 w 422"/>
                  <a:gd name="T23" fmla="*/ 118 h 253"/>
                  <a:gd name="T24" fmla="*/ 67 w 422"/>
                  <a:gd name="T25" fmla="*/ 106 h 253"/>
                  <a:gd name="T26" fmla="*/ 90 w 422"/>
                  <a:gd name="T27" fmla="*/ 93 h 253"/>
                  <a:gd name="T28" fmla="*/ 112 w 422"/>
                  <a:gd name="T29" fmla="*/ 79 h 253"/>
                  <a:gd name="T30" fmla="*/ 128 w 422"/>
                  <a:gd name="T31" fmla="*/ 65 h 253"/>
                  <a:gd name="T32" fmla="*/ 137 w 422"/>
                  <a:gd name="T33" fmla="*/ 55 h 253"/>
                  <a:gd name="T34" fmla="*/ 142 w 422"/>
                  <a:gd name="T35" fmla="*/ 38 h 253"/>
                  <a:gd name="T36" fmla="*/ 148 w 422"/>
                  <a:gd name="T37" fmla="*/ 20 h 253"/>
                  <a:gd name="T38" fmla="*/ 159 w 422"/>
                  <a:gd name="T39" fmla="*/ 5 h 253"/>
                  <a:gd name="T40" fmla="*/ 181 w 422"/>
                  <a:gd name="T41" fmla="*/ 0 h 253"/>
                  <a:gd name="T42" fmla="*/ 193 w 422"/>
                  <a:gd name="T43" fmla="*/ 14 h 253"/>
                  <a:gd name="T44" fmla="*/ 199 w 422"/>
                  <a:gd name="T45" fmla="*/ 35 h 253"/>
                  <a:gd name="T46" fmla="*/ 422 w 422"/>
                  <a:gd name="T47" fmla="*/ 118 h 253"/>
                  <a:gd name="T48" fmla="*/ 396 w 422"/>
                  <a:gd name="T49" fmla="*/ 118 h 253"/>
                  <a:gd name="T50" fmla="*/ 369 w 422"/>
                  <a:gd name="T51" fmla="*/ 118 h 253"/>
                  <a:gd name="T52" fmla="*/ 339 w 422"/>
                  <a:gd name="T53" fmla="*/ 118 h 253"/>
                  <a:gd name="T54" fmla="*/ 311 w 422"/>
                  <a:gd name="T55" fmla="*/ 118 h 253"/>
                  <a:gd name="T56" fmla="*/ 281 w 422"/>
                  <a:gd name="T57" fmla="*/ 118 h 253"/>
                  <a:gd name="T58" fmla="*/ 251 w 422"/>
                  <a:gd name="T59" fmla="*/ 120 h 253"/>
                  <a:gd name="T60" fmla="*/ 223 w 422"/>
                  <a:gd name="T61" fmla="*/ 123 h 253"/>
                  <a:gd name="T62" fmla="*/ 199 w 422"/>
                  <a:gd name="T63" fmla="*/ 129 h 253"/>
                  <a:gd name="T64" fmla="*/ 199 w 422"/>
                  <a:gd name="T65" fmla="*/ 144 h 253"/>
                  <a:gd name="T66" fmla="*/ 226 w 422"/>
                  <a:gd name="T67" fmla="*/ 144 h 253"/>
                  <a:gd name="T68" fmla="*/ 256 w 422"/>
                  <a:gd name="T69" fmla="*/ 145 h 253"/>
                  <a:gd name="T70" fmla="*/ 286 w 422"/>
                  <a:gd name="T71" fmla="*/ 145 h 253"/>
                  <a:gd name="T72" fmla="*/ 314 w 422"/>
                  <a:gd name="T73" fmla="*/ 146 h 253"/>
                  <a:gd name="T74" fmla="*/ 343 w 422"/>
                  <a:gd name="T75" fmla="*/ 146 h 253"/>
                  <a:gd name="T76" fmla="*/ 371 w 422"/>
                  <a:gd name="T77" fmla="*/ 147 h 253"/>
                  <a:gd name="T78" fmla="*/ 397 w 422"/>
                  <a:gd name="T79" fmla="*/ 150 h 253"/>
                  <a:gd name="T80" fmla="*/ 411 w 422"/>
                  <a:gd name="T81" fmla="*/ 160 h 253"/>
                  <a:gd name="T82" fmla="*/ 413 w 422"/>
                  <a:gd name="T83" fmla="*/ 177 h 253"/>
                  <a:gd name="T84" fmla="*/ 413 w 422"/>
                  <a:gd name="T85" fmla="*/ 196 h 253"/>
                  <a:gd name="T86" fmla="*/ 412 w 422"/>
                  <a:gd name="T87" fmla="*/ 214 h 253"/>
                  <a:gd name="T88" fmla="*/ 309 w 422"/>
                  <a:gd name="T89" fmla="*/ 215 h 253"/>
                  <a:gd name="T90" fmla="*/ 273 w 422"/>
                  <a:gd name="T91" fmla="*/ 211 h 253"/>
                  <a:gd name="T92" fmla="*/ 238 w 422"/>
                  <a:gd name="T93" fmla="*/ 211 h 253"/>
                  <a:gd name="T94" fmla="*/ 204 w 422"/>
                  <a:gd name="T95" fmla="*/ 211 h 253"/>
                  <a:gd name="T96" fmla="*/ 172 w 422"/>
                  <a:gd name="T97" fmla="*/ 216 h 253"/>
                  <a:gd name="T98" fmla="*/ 138 w 422"/>
                  <a:gd name="T99" fmla="*/ 221 h 253"/>
                  <a:gd name="T100" fmla="*/ 105 w 422"/>
                  <a:gd name="T101" fmla="*/ 228 h 253"/>
                  <a:gd name="T102" fmla="*/ 73 w 422"/>
                  <a:gd name="T103" fmla="*/ 238 h 253"/>
                  <a:gd name="T104" fmla="*/ 43 w 422"/>
                  <a:gd name="T105" fmla="*/ 253 h 253"/>
                  <a:gd name="T106" fmla="*/ 37 w 422"/>
                  <a:gd name="T107" fmla="*/ 236 h 253"/>
                  <a:gd name="T108" fmla="*/ 32 w 422"/>
                  <a:gd name="T109" fmla="*/ 21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2" h="253">
                    <a:moveTo>
                      <a:pt x="32" y="219"/>
                    </a:moveTo>
                    <a:lnTo>
                      <a:pt x="43" y="211"/>
                    </a:lnTo>
                    <a:lnTo>
                      <a:pt x="54" y="206"/>
                    </a:lnTo>
                    <a:lnTo>
                      <a:pt x="65" y="201"/>
                    </a:lnTo>
                    <a:lnTo>
                      <a:pt x="77" y="196"/>
                    </a:lnTo>
                    <a:lnTo>
                      <a:pt x="85" y="190"/>
                    </a:lnTo>
                    <a:lnTo>
                      <a:pt x="94" y="184"/>
                    </a:lnTo>
                    <a:lnTo>
                      <a:pt x="100" y="175"/>
                    </a:lnTo>
                    <a:lnTo>
                      <a:pt x="105" y="164"/>
                    </a:lnTo>
                    <a:lnTo>
                      <a:pt x="95" y="160"/>
                    </a:lnTo>
                    <a:lnTo>
                      <a:pt x="85" y="160"/>
                    </a:lnTo>
                    <a:lnTo>
                      <a:pt x="74" y="162"/>
                    </a:lnTo>
                    <a:lnTo>
                      <a:pt x="63" y="169"/>
                    </a:lnTo>
                    <a:lnTo>
                      <a:pt x="50" y="172"/>
                    </a:lnTo>
                    <a:lnTo>
                      <a:pt x="39" y="180"/>
                    </a:lnTo>
                    <a:lnTo>
                      <a:pt x="30" y="185"/>
                    </a:lnTo>
                    <a:lnTo>
                      <a:pt x="24" y="191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5" y="134"/>
                    </a:lnTo>
                    <a:lnTo>
                      <a:pt x="12" y="130"/>
                    </a:lnTo>
                    <a:lnTo>
                      <a:pt x="22" y="127"/>
                    </a:lnTo>
                    <a:lnTo>
                      <a:pt x="30" y="123"/>
                    </a:lnTo>
                    <a:lnTo>
                      <a:pt x="42" y="118"/>
                    </a:lnTo>
                    <a:lnTo>
                      <a:pt x="54" y="111"/>
                    </a:lnTo>
                    <a:lnTo>
                      <a:pt x="67" y="106"/>
                    </a:lnTo>
                    <a:lnTo>
                      <a:pt x="78" y="99"/>
                    </a:lnTo>
                    <a:lnTo>
                      <a:pt x="90" y="93"/>
                    </a:lnTo>
                    <a:lnTo>
                      <a:pt x="100" y="85"/>
                    </a:lnTo>
                    <a:lnTo>
                      <a:pt x="112" y="79"/>
                    </a:lnTo>
                    <a:lnTo>
                      <a:pt x="120" y="71"/>
                    </a:lnTo>
                    <a:lnTo>
                      <a:pt x="128" y="65"/>
                    </a:lnTo>
                    <a:lnTo>
                      <a:pt x="133" y="59"/>
                    </a:lnTo>
                    <a:lnTo>
                      <a:pt x="137" y="55"/>
                    </a:lnTo>
                    <a:lnTo>
                      <a:pt x="138" y="46"/>
                    </a:lnTo>
                    <a:lnTo>
                      <a:pt x="142" y="38"/>
                    </a:lnTo>
                    <a:lnTo>
                      <a:pt x="144" y="28"/>
                    </a:lnTo>
                    <a:lnTo>
                      <a:pt x="148" y="20"/>
                    </a:lnTo>
                    <a:lnTo>
                      <a:pt x="152" y="12"/>
                    </a:lnTo>
                    <a:lnTo>
                      <a:pt x="159" y="5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87" y="5"/>
                    </a:lnTo>
                    <a:lnTo>
                      <a:pt x="193" y="14"/>
                    </a:lnTo>
                    <a:lnTo>
                      <a:pt x="197" y="24"/>
                    </a:lnTo>
                    <a:lnTo>
                      <a:pt x="199" y="35"/>
                    </a:lnTo>
                    <a:lnTo>
                      <a:pt x="418" y="43"/>
                    </a:lnTo>
                    <a:lnTo>
                      <a:pt x="422" y="118"/>
                    </a:lnTo>
                    <a:lnTo>
                      <a:pt x="408" y="118"/>
                    </a:lnTo>
                    <a:lnTo>
                      <a:pt x="396" y="118"/>
                    </a:lnTo>
                    <a:lnTo>
                      <a:pt x="382" y="118"/>
                    </a:lnTo>
                    <a:lnTo>
                      <a:pt x="369" y="118"/>
                    </a:lnTo>
                    <a:lnTo>
                      <a:pt x="354" y="118"/>
                    </a:lnTo>
                    <a:lnTo>
                      <a:pt x="339" y="118"/>
                    </a:lnTo>
                    <a:lnTo>
                      <a:pt x="324" y="118"/>
                    </a:lnTo>
                    <a:lnTo>
                      <a:pt x="311" y="118"/>
                    </a:lnTo>
                    <a:lnTo>
                      <a:pt x="296" y="118"/>
                    </a:lnTo>
                    <a:lnTo>
                      <a:pt x="281" y="118"/>
                    </a:lnTo>
                    <a:lnTo>
                      <a:pt x="266" y="119"/>
                    </a:lnTo>
                    <a:lnTo>
                      <a:pt x="251" y="120"/>
                    </a:lnTo>
                    <a:lnTo>
                      <a:pt x="236" y="120"/>
                    </a:lnTo>
                    <a:lnTo>
                      <a:pt x="223" y="123"/>
                    </a:lnTo>
                    <a:lnTo>
                      <a:pt x="211" y="125"/>
                    </a:lnTo>
                    <a:lnTo>
                      <a:pt x="199" y="129"/>
                    </a:lnTo>
                    <a:lnTo>
                      <a:pt x="188" y="144"/>
                    </a:lnTo>
                    <a:lnTo>
                      <a:pt x="199" y="144"/>
                    </a:lnTo>
                    <a:lnTo>
                      <a:pt x="213" y="144"/>
                    </a:lnTo>
                    <a:lnTo>
                      <a:pt x="226" y="144"/>
                    </a:lnTo>
                    <a:lnTo>
                      <a:pt x="241" y="145"/>
                    </a:lnTo>
                    <a:lnTo>
                      <a:pt x="256" y="145"/>
                    </a:lnTo>
                    <a:lnTo>
                      <a:pt x="271" y="145"/>
                    </a:lnTo>
                    <a:lnTo>
                      <a:pt x="286" y="145"/>
                    </a:lnTo>
                    <a:lnTo>
                      <a:pt x="301" y="146"/>
                    </a:lnTo>
                    <a:lnTo>
                      <a:pt x="314" y="146"/>
                    </a:lnTo>
                    <a:lnTo>
                      <a:pt x="329" y="146"/>
                    </a:lnTo>
                    <a:lnTo>
                      <a:pt x="343" y="146"/>
                    </a:lnTo>
                    <a:lnTo>
                      <a:pt x="358" y="147"/>
                    </a:lnTo>
                    <a:lnTo>
                      <a:pt x="371" y="147"/>
                    </a:lnTo>
                    <a:lnTo>
                      <a:pt x="384" y="149"/>
                    </a:lnTo>
                    <a:lnTo>
                      <a:pt x="397" y="150"/>
                    </a:lnTo>
                    <a:lnTo>
                      <a:pt x="411" y="152"/>
                    </a:lnTo>
                    <a:lnTo>
                      <a:pt x="411" y="160"/>
                    </a:lnTo>
                    <a:lnTo>
                      <a:pt x="412" y="170"/>
                    </a:lnTo>
                    <a:lnTo>
                      <a:pt x="413" y="177"/>
                    </a:lnTo>
                    <a:lnTo>
                      <a:pt x="414" y="187"/>
                    </a:lnTo>
                    <a:lnTo>
                      <a:pt x="413" y="196"/>
                    </a:lnTo>
                    <a:lnTo>
                      <a:pt x="413" y="205"/>
                    </a:lnTo>
                    <a:lnTo>
                      <a:pt x="412" y="214"/>
                    </a:lnTo>
                    <a:lnTo>
                      <a:pt x="411" y="222"/>
                    </a:lnTo>
                    <a:lnTo>
                      <a:pt x="309" y="215"/>
                    </a:lnTo>
                    <a:lnTo>
                      <a:pt x="291" y="212"/>
                    </a:lnTo>
                    <a:lnTo>
                      <a:pt x="273" y="211"/>
                    </a:lnTo>
                    <a:lnTo>
                      <a:pt x="256" y="211"/>
                    </a:lnTo>
                    <a:lnTo>
                      <a:pt x="238" y="211"/>
                    </a:lnTo>
                    <a:lnTo>
                      <a:pt x="221" y="211"/>
                    </a:lnTo>
                    <a:lnTo>
                      <a:pt x="204" y="211"/>
                    </a:lnTo>
                    <a:lnTo>
                      <a:pt x="187" y="212"/>
                    </a:lnTo>
                    <a:lnTo>
                      <a:pt x="172" y="216"/>
                    </a:lnTo>
                    <a:lnTo>
                      <a:pt x="154" y="217"/>
                    </a:lnTo>
                    <a:lnTo>
                      <a:pt x="138" y="221"/>
                    </a:lnTo>
                    <a:lnTo>
                      <a:pt x="120" y="225"/>
                    </a:lnTo>
                    <a:lnTo>
                      <a:pt x="105" y="228"/>
                    </a:lnTo>
                    <a:lnTo>
                      <a:pt x="89" y="232"/>
                    </a:lnTo>
                    <a:lnTo>
                      <a:pt x="73" y="238"/>
                    </a:lnTo>
                    <a:lnTo>
                      <a:pt x="58" y="246"/>
                    </a:lnTo>
                    <a:lnTo>
                      <a:pt x="43" y="253"/>
                    </a:lnTo>
                    <a:lnTo>
                      <a:pt x="39" y="245"/>
                    </a:lnTo>
                    <a:lnTo>
                      <a:pt x="37" y="236"/>
                    </a:lnTo>
                    <a:lnTo>
                      <a:pt x="34" y="225"/>
                    </a:lnTo>
                    <a:lnTo>
                      <a:pt x="32" y="219"/>
                    </a:lnTo>
                    <a:lnTo>
                      <a:pt x="32" y="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auto">
              <a:xfrm>
                <a:off x="2310" y="1520"/>
                <a:ext cx="494" cy="516"/>
              </a:xfrm>
              <a:custGeom>
                <a:avLst/>
                <a:gdLst>
                  <a:gd name="T0" fmla="*/ 350 w 1480"/>
                  <a:gd name="T1" fmla="*/ 868 h 1032"/>
                  <a:gd name="T2" fmla="*/ 312 w 1480"/>
                  <a:gd name="T3" fmla="*/ 570 h 1032"/>
                  <a:gd name="T4" fmla="*/ 253 w 1480"/>
                  <a:gd name="T5" fmla="*/ 322 h 1032"/>
                  <a:gd name="T6" fmla="*/ 184 w 1480"/>
                  <a:gd name="T7" fmla="*/ 319 h 1032"/>
                  <a:gd name="T8" fmla="*/ 133 w 1480"/>
                  <a:gd name="T9" fmla="*/ 249 h 1032"/>
                  <a:gd name="T10" fmla="*/ 304 w 1480"/>
                  <a:gd name="T11" fmla="*/ 251 h 1032"/>
                  <a:gd name="T12" fmla="*/ 473 w 1480"/>
                  <a:gd name="T13" fmla="*/ 253 h 1032"/>
                  <a:gd name="T14" fmla="*/ 515 w 1480"/>
                  <a:gd name="T15" fmla="*/ 212 h 1032"/>
                  <a:gd name="T16" fmla="*/ 374 w 1480"/>
                  <a:gd name="T17" fmla="*/ 207 h 1032"/>
                  <a:gd name="T18" fmla="*/ 213 w 1480"/>
                  <a:gd name="T19" fmla="*/ 211 h 1032"/>
                  <a:gd name="T20" fmla="*/ 265 w 1480"/>
                  <a:gd name="T21" fmla="*/ 132 h 1032"/>
                  <a:gd name="T22" fmla="*/ 188 w 1480"/>
                  <a:gd name="T23" fmla="*/ 114 h 1032"/>
                  <a:gd name="T24" fmla="*/ 74 w 1480"/>
                  <a:gd name="T25" fmla="*/ 107 h 1032"/>
                  <a:gd name="T26" fmla="*/ 0 w 1480"/>
                  <a:gd name="T27" fmla="*/ 85 h 1032"/>
                  <a:gd name="T28" fmla="*/ 125 w 1480"/>
                  <a:gd name="T29" fmla="*/ 56 h 1032"/>
                  <a:gd name="T30" fmla="*/ 272 w 1480"/>
                  <a:gd name="T31" fmla="*/ 56 h 1032"/>
                  <a:gd name="T32" fmla="*/ 370 w 1480"/>
                  <a:gd name="T33" fmla="*/ 15 h 1032"/>
                  <a:gd name="T34" fmla="*/ 390 w 1480"/>
                  <a:gd name="T35" fmla="*/ 60 h 1032"/>
                  <a:gd name="T36" fmla="*/ 444 w 1480"/>
                  <a:gd name="T37" fmla="*/ 8 h 1032"/>
                  <a:gd name="T38" fmla="*/ 489 w 1480"/>
                  <a:gd name="T39" fmla="*/ 11 h 1032"/>
                  <a:gd name="T40" fmla="*/ 503 w 1480"/>
                  <a:gd name="T41" fmla="*/ 44 h 1032"/>
                  <a:gd name="T42" fmla="*/ 549 w 1480"/>
                  <a:gd name="T43" fmla="*/ 19 h 1032"/>
                  <a:gd name="T44" fmla="*/ 652 w 1480"/>
                  <a:gd name="T45" fmla="*/ 9 h 1032"/>
                  <a:gd name="T46" fmla="*/ 963 w 1480"/>
                  <a:gd name="T47" fmla="*/ 70 h 1032"/>
                  <a:gd name="T48" fmla="*/ 998 w 1480"/>
                  <a:gd name="T49" fmla="*/ 157 h 1032"/>
                  <a:gd name="T50" fmla="*/ 1070 w 1480"/>
                  <a:gd name="T51" fmla="*/ 207 h 1032"/>
                  <a:gd name="T52" fmla="*/ 1081 w 1480"/>
                  <a:gd name="T53" fmla="*/ 190 h 1032"/>
                  <a:gd name="T54" fmla="*/ 1051 w 1480"/>
                  <a:gd name="T55" fmla="*/ 140 h 1032"/>
                  <a:gd name="T56" fmla="*/ 1095 w 1480"/>
                  <a:gd name="T57" fmla="*/ 119 h 1032"/>
                  <a:gd name="T58" fmla="*/ 1113 w 1480"/>
                  <a:gd name="T59" fmla="*/ 150 h 1032"/>
                  <a:gd name="T60" fmla="*/ 1154 w 1480"/>
                  <a:gd name="T61" fmla="*/ 122 h 1032"/>
                  <a:gd name="T62" fmla="*/ 1167 w 1480"/>
                  <a:gd name="T63" fmla="*/ 160 h 1032"/>
                  <a:gd name="T64" fmla="*/ 1216 w 1480"/>
                  <a:gd name="T65" fmla="*/ 111 h 1032"/>
                  <a:gd name="T66" fmla="*/ 1210 w 1480"/>
                  <a:gd name="T67" fmla="*/ 65 h 1032"/>
                  <a:gd name="T68" fmla="*/ 1199 w 1480"/>
                  <a:gd name="T69" fmla="*/ 15 h 1032"/>
                  <a:gd name="T70" fmla="*/ 1265 w 1480"/>
                  <a:gd name="T71" fmla="*/ 69 h 1032"/>
                  <a:gd name="T72" fmla="*/ 1271 w 1480"/>
                  <a:gd name="T73" fmla="*/ 148 h 1032"/>
                  <a:gd name="T74" fmla="*/ 1290 w 1480"/>
                  <a:gd name="T75" fmla="*/ 153 h 1032"/>
                  <a:gd name="T76" fmla="*/ 1312 w 1480"/>
                  <a:gd name="T77" fmla="*/ 94 h 1032"/>
                  <a:gd name="T78" fmla="*/ 1337 w 1480"/>
                  <a:gd name="T79" fmla="*/ 35 h 1032"/>
                  <a:gd name="T80" fmla="*/ 1417 w 1480"/>
                  <a:gd name="T81" fmla="*/ 34 h 1032"/>
                  <a:gd name="T82" fmla="*/ 1464 w 1480"/>
                  <a:gd name="T83" fmla="*/ 94 h 1032"/>
                  <a:gd name="T84" fmla="*/ 1416 w 1480"/>
                  <a:gd name="T85" fmla="*/ 94 h 1032"/>
                  <a:gd name="T86" fmla="*/ 1362 w 1480"/>
                  <a:gd name="T87" fmla="*/ 91 h 1032"/>
                  <a:gd name="T88" fmla="*/ 1342 w 1480"/>
                  <a:gd name="T89" fmla="*/ 148 h 1032"/>
                  <a:gd name="T90" fmla="*/ 1299 w 1480"/>
                  <a:gd name="T91" fmla="*/ 221 h 1032"/>
                  <a:gd name="T92" fmla="*/ 1215 w 1480"/>
                  <a:gd name="T93" fmla="*/ 258 h 1032"/>
                  <a:gd name="T94" fmla="*/ 1121 w 1480"/>
                  <a:gd name="T95" fmla="*/ 267 h 1032"/>
                  <a:gd name="T96" fmla="*/ 1022 w 1480"/>
                  <a:gd name="T97" fmla="*/ 241 h 1032"/>
                  <a:gd name="T98" fmla="*/ 943 w 1480"/>
                  <a:gd name="T99" fmla="*/ 172 h 1032"/>
                  <a:gd name="T100" fmla="*/ 921 w 1480"/>
                  <a:gd name="T101" fmla="*/ 121 h 1032"/>
                  <a:gd name="T102" fmla="*/ 711 w 1480"/>
                  <a:gd name="T103" fmla="*/ 236 h 1032"/>
                  <a:gd name="T104" fmla="*/ 708 w 1480"/>
                  <a:gd name="T105" fmla="*/ 375 h 1032"/>
                  <a:gd name="T106" fmla="*/ 618 w 1480"/>
                  <a:gd name="T107" fmla="*/ 445 h 1032"/>
                  <a:gd name="T108" fmla="*/ 544 w 1480"/>
                  <a:gd name="T109" fmla="*/ 414 h 1032"/>
                  <a:gd name="T110" fmla="*/ 483 w 1480"/>
                  <a:gd name="T111" fmla="*/ 374 h 1032"/>
                  <a:gd name="T112" fmla="*/ 454 w 1480"/>
                  <a:gd name="T113" fmla="*/ 340 h 1032"/>
                  <a:gd name="T114" fmla="*/ 392 w 1480"/>
                  <a:gd name="T115" fmla="*/ 357 h 1032"/>
                  <a:gd name="T116" fmla="*/ 383 w 1480"/>
                  <a:gd name="T117" fmla="*/ 590 h 1032"/>
                  <a:gd name="T118" fmla="*/ 404 w 1480"/>
                  <a:gd name="T119" fmla="*/ 804 h 1032"/>
                  <a:gd name="T120" fmla="*/ 420 w 1480"/>
                  <a:gd name="T121" fmla="*/ 1016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80" h="1032">
                    <a:moveTo>
                      <a:pt x="355" y="1032"/>
                    </a:moveTo>
                    <a:lnTo>
                      <a:pt x="358" y="1022"/>
                    </a:lnTo>
                    <a:lnTo>
                      <a:pt x="359" y="1005"/>
                    </a:lnTo>
                    <a:lnTo>
                      <a:pt x="358" y="980"/>
                    </a:lnTo>
                    <a:lnTo>
                      <a:pt x="357" y="948"/>
                    </a:lnTo>
                    <a:lnTo>
                      <a:pt x="353" y="909"/>
                    </a:lnTo>
                    <a:lnTo>
                      <a:pt x="350" y="868"/>
                    </a:lnTo>
                    <a:lnTo>
                      <a:pt x="345" y="823"/>
                    </a:lnTo>
                    <a:lnTo>
                      <a:pt x="340" y="778"/>
                    </a:lnTo>
                    <a:lnTo>
                      <a:pt x="334" y="731"/>
                    </a:lnTo>
                    <a:lnTo>
                      <a:pt x="328" y="686"/>
                    </a:lnTo>
                    <a:lnTo>
                      <a:pt x="322" y="642"/>
                    </a:lnTo>
                    <a:lnTo>
                      <a:pt x="318" y="605"/>
                    </a:lnTo>
                    <a:lnTo>
                      <a:pt x="312" y="570"/>
                    </a:lnTo>
                    <a:lnTo>
                      <a:pt x="308" y="544"/>
                    </a:lnTo>
                    <a:lnTo>
                      <a:pt x="304" y="524"/>
                    </a:lnTo>
                    <a:lnTo>
                      <a:pt x="304" y="514"/>
                    </a:lnTo>
                    <a:lnTo>
                      <a:pt x="280" y="334"/>
                    </a:lnTo>
                    <a:lnTo>
                      <a:pt x="272" y="328"/>
                    </a:lnTo>
                    <a:lnTo>
                      <a:pt x="263" y="325"/>
                    </a:lnTo>
                    <a:lnTo>
                      <a:pt x="253" y="322"/>
                    </a:lnTo>
                    <a:lnTo>
                      <a:pt x="244" y="320"/>
                    </a:lnTo>
                    <a:lnTo>
                      <a:pt x="234" y="319"/>
                    </a:lnTo>
                    <a:lnTo>
                      <a:pt x="224" y="319"/>
                    </a:lnTo>
                    <a:lnTo>
                      <a:pt x="214" y="319"/>
                    </a:lnTo>
                    <a:lnTo>
                      <a:pt x="205" y="319"/>
                    </a:lnTo>
                    <a:lnTo>
                      <a:pt x="194" y="319"/>
                    </a:lnTo>
                    <a:lnTo>
                      <a:pt x="184" y="319"/>
                    </a:lnTo>
                    <a:lnTo>
                      <a:pt x="173" y="319"/>
                    </a:lnTo>
                    <a:lnTo>
                      <a:pt x="163" y="319"/>
                    </a:lnTo>
                    <a:lnTo>
                      <a:pt x="151" y="318"/>
                    </a:lnTo>
                    <a:lnTo>
                      <a:pt x="143" y="317"/>
                    </a:lnTo>
                    <a:lnTo>
                      <a:pt x="133" y="316"/>
                    </a:lnTo>
                    <a:lnTo>
                      <a:pt x="124" y="316"/>
                    </a:lnTo>
                    <a:lnTo>
                      <a:pt x="133" y="249"/>
                    </a:lnTo>
                    <a:lnTo>
                      <a:pt x="156" y="248"/>
                    </a:lnTo>
                    <a:lnTo>
                      <a:pt x="181" y="248"/>
                    </a:lnTo>
                    <a:lnTo>
                      <a:pt x="205" y="248"/>
                    </a:lnTo>
                    <a:lnTo>
                      <a:pt x="230" y="248"/>
                    </a:lnTo>
                    <a:lnTo>
                      <a:pt x="254" y="248"/>
                    </a:lnTo>
                    <a:lnTo>
                      <a:pt x="279" y="249"/>
                    </a:lnTo>
                    <a:lnTo>
                      <a:pt x="304" y="251"/>
                    </a:lnTo>
                    <a:lnTo>
                      <a:pt x="329" y="252"/>
                    </a:lnTo>
                    <a:lnTo>
                      <a:pt x="353" y="252"/>
                    </a:lnTo>
                    <a:lnTo>
                      <a:pt x="377" y="253"/>
                    </a:lnTo>
                    <a:lnTo>
                      <a:pt x="399" y="253"/>
                    </a:lnTo>
                    <a:lnTo>
                      <a:pt x="424" y="254"/>
                    </a:lnTo>
                    <a:lnTo>
                      <a:pt x="448" y="253"/>
                    </a:lnTo>
                    <a:lnTo>
                      <a:pt x="473" y="253"/>
                    </a:lnTo>
                    <a:lnTo>
                      <a:pt x="497" y="253"/>
                    </a:lnTo>
                    <a:lnTo>
                      <a:pt x="522" y="253"/>
                    </a:lnTo>
                    <a:lnTo>
                      <a:pt x="527" y="244"/>
                    </a:lnTo>
                    <a:lnTo>
                      <a:pt x="526" y="233"/>
                    </a:lnTo>
                    <a:lnTo>
                      <a:pt x="522" y="226"/>
                    </a:lnTo>
                    <a:lnTo>
                      <a:pt x="518" y="218"/>
                    </a:lnTo>
                    <a:lnTo>
                      <a:pt x="515" y="212"/>
                    </a:lnTo>
                    <a:lnTo>
                      <a:pt x="514" y="210"/>
                    </a:lnTo>
                    <a:lnTo>
                      <a:pt x="490" y="208"/>
                    </a:lnTo>
                    <a:lnTo>
                      <a:pt x="467" y="207"/>
                    </a:lnTo>
                    <a:lnTo>
                      <a:pt x="444" y="207"/>
                    </a:lnTo>
                    <a:lnTo>
                      <a:pt x="420" y="207"/>
                    </a:lnTo>
                    <a:lnTo>
                      <a:pt x="397" y="207"/>
                    </a:lnTo>
                    <a:lnTo>
                      <a:pt x="374" y="207"/>
                    </a:lnTo>
                    <a:lnTo>
                      <a:pt x="350" y="207"/>
                    </a:lnTo>
                    <a:lnTo>
                      <a:pt x="329" y="208"/>
                    </a:lnTo>
                    <a:lnTo>
                      <a:pt x="305" y="208"/>
                    </a:lnTo>
                    <a:lnTo>
                      <a:pt x="283" y="208"/>
                    </a:lnTo>
                    <a:lnTo>
                      <a:pt x="259" y="210"/>
                    </a:lnTo>
                    <a:lnTo>
                      <a:pt x="237" y="211"/>
                    </a:lnTo>
                    <a:lnTo>
                      <a:pt x="213" y="211"/>
                    </a:lnTo>
                    <a:lnTo>
                      <a:pt x="190" y="212"/>
                    </a:lnTo>
                    <a:lnTo>
                      <a:pt x="166" y="213"/>
                    </a:lnTo>
                    <a:lnTo>
                      <a:pt x="144" y="215"/>
                    </a:lnTo>
                    <a:lnTo>
                      <a:pt x="144" y="140"/>
                    </a:lnTo>
                    <a:lnTo>
                      <a:pt x="262" y="140"/>
                    </a:lnTo>
                    <a:lnTo>
                      <a:pt x="262" y="137"/>
                    </a:lnTo>
                    <a:lnTo>
                      <a:pt x="265" y="132"/>
                    </a:lnTo>
                    <a:lnTo>
                      <a:pt x="267" y="126"/>
                    </a:lnTo>
                    <a:lnTo>
                      <a:pt x="269" y="125"/>
                    </a:lnTo>
                    <a:lnTo>
                      <a:pt x="253" y="121"/>
                    </a:lnTo>
                    <a:lnTo>
                      <a:pt x="237" y="119"/>
                    </a:lnTo>
                    <a:lnTo>
                      <a:pt x="220" y="116"/>
                    </a:lnTo>
                    <a:lnTo>
                      <a:pt x="205" y="115"/>
                    </a:lnTo>
                    <a:lnTo>
                      <a:pt x="188" y="114"/>
                    </a:lnTo>
                    <a:lnTo>
                      <a:pt x="173" y="112"/>
                    </a:lnTo>
                    <a:lnTo>
                      <a:pt x="155" y="111"/>
                    </a:lnTo>
                    <a:lnTo>
                      <a:pt x="140" y="111"/>
                    </a:lnTo>
                    <a:lnTo>
                      <a:pt x="123" y="110"/>
                    </a:lnTo>
                    <a:lnTo>
                      <a:pt x="106" y="109"/>
                    </a:lnTo>
                    <a:lnTo>
                      <a:pt x="89" y="107"/>
                    </a:lnTo>
                    <a:lnTo>
                      <a:pt x="74" y="107"/>
                    </a:lnTo>
                    <a:lnTo>
                      <a:pt x="56" y="106"/>
                    </a:lnTo>
                    <a:lnTo>
                      <a:pt x="40" y="106"/>
                    </a:lnTo>
                    <a:lnTo>
                      <a:pt x="23" y="105"/>
                    </a:lnTo>
                    <a:lnTo>
                      <a:pt x="8" y="105"/>
                    </a:lnTo>
                    <a:lnTo>
                      <a:pt x="4" y="96"/>
                    </a:lnTo>
                    <a:lnTo>
                      <a:pt x="1" y="91"/>
                    </a:lnTo>
                    <a:lnTo>
                      <a:pt x="0" y="85"/>
                    </a:lnTo>
                    <a:lnTo>
                      <a:pt x="3" y="77"/>
                    </a:lnTo>
                    <a:lnTo>
                      <a:pt x="21" y="70"/>
                    </a:lnTo>
                    <a:lnTo>
                      <a:pt x="41" y="65"/>
                    </a:lnTo>
                    <a:lnTo>
                      <a:pt x="61" y="60"/>
                    </a:lnTo>
                    <a:lnTo>
                      <a:pt x="83" y="59"/>
                    </a:lnTo>
                    <a:lnTo>
                      <a:pt x="103" y="56"/>
                    </a:lnTo>
                    <a:lnTo>
                      <a:pt x="125" y="56"/>
                    </a:lnTo>
                    <a:lnTo>
                      <a:pt x="145" y="56"/>
                    </a:lnTo>
                    <a:lnTo>
                      <a:pt x="168" y="56"/>
                    </a:lnTo>
                    <a:lnTo>
                      <a:pt x="188" y="56"/>
                    </a:lnTo>
                    <a:lnTo>
                      <a:pt x="209" y="56"/>
                    </a:lnTo>
                    <a:lnTo>
                      <a:pt x="230" y="56"/>
                    </a:lnTo>
                    <a:lnTo>
                      <a:pt x="252" y="57"/>
                    </a:lnTo>
                    <a:lnTo>
                      <a:pt x="272" y="56"/>
                    </a:lnTo>
                    <a:lnTo>
                      <a:pt x="293" y="56"/>
                    </a:lnTo>
                    <a:lnTo>
                      <a:pt x="314" y="55"/>
                    </a:lnTo>
                    <a:lnTo>
                      <a:pt x="335" y="54"/>
                    </a:lnTo>
                    <a:lnTo>
                      <a:pt x="340" y="44"/>
                    </a:lnTo>
                    <a:lnTo>
                      <a:pt x="350" y="34"/>
                    </a:lnTo>
                    <a:lnTo>
                      <a:pt x="362" y="24"/>
                    </a:lnTo>
                    <a:lnTo>
                      <a:pt x="370" y="15"/>
                    </a:lnTo>
                    <a:lnTo>
                      <a:pt x="372" y="19"/>
                    </a:lnTo>
                    <a:lnTo>
                      <a:pt x="373" y="25"/>
                    </a:lnTo>
                    <a:lnTo>
                      <a:pt x="373" y="32"/>
                    </a:lnTo>
                    <a:lnTo>
                      <a:pt x="374" y="40"/>
                    </a:lnTo>
                    <a:lnTo>
                      <a:pt x="377" y="52"/>
                    </a:lnTo>
                    <a:lnTo>
                      <a:pt x="385" y="62"/>
                    </a:lnTo>
                    <a:lnTo>
                      <a:pt x="390" y="60"/>
                    </a:lnTo>
                    <a:lnTo>
                      <a:pt x="397" y="54"/>
                    </a:lnTo>
                    <a:lnTo>
                      <a:pt x="403" y="46"/>
                    </a:lnTo>
                    <a:lnTo>
                      <a:pt x="409" y="37"/>
                    </a:lnTo>
                    <a:lnTo>
                      <a:pt x="417" y="27"/>
                    </a:lnTo>
                    <a:lnTo>
                      <a:pt x="427" y="19"/>
                    </a:lnTo>
                    <a:lnTo>
                      <a:pt x="434" y="11"/>
                    </a:lnTo>
                    <a:lnTo>
                      <a:pt x="444" y="8"/>
                    </a:lnTo>
                    <a:lnTo>
                      <a:pt x="444" y="54"/>
                    </a:lnTo>
                    <a:lnTo>
                      <a:pt x="452" y="52"/>
                    </a:lnTo>
                    <a:lnTo>
                      <a:pt x="460" y="47"/>
                    </a:lnTo>
                    <a:lnTo>
                      <a:pt x="468" y="39"/>
                    </a:lnTo>
                    <a:lnTo>
                      <a:pt x="475" y="30"/>
                    </a:lnTo>
                    <a:lnTo>
                      <a:pt x="482" y="20"/>
                    </a:lnTo>
                    <a:lnTo>
                      <a:pt x="489" y="11"/>
                    </a:lnTo>
                    <a:lnTo>
                      <a:pt x="498" y="5"/>
                    </a:lnTo>
                    <a:lnTo>
                      <a:pt x="510" y="4"/>
                    </a:lnTo>
                    <a:lnTo>
                      <a:pt x="507" y="13"/>
                    </a:lnTo>
                    <a:lnTo>
                      <a:pt x="504" y="23"/>
                    </a:lnTo>
                    <a:lnTo>
                      <a:pt x="502" y="30"/>
                    </a:lnTo>
                    <a:lnTo>
                      <a:pt x="503" y="39"/>
                    </a:lnTo>
                    <a:lnTo>
                      <a:pt x="503" y="44"/>
                    </a:lnTo>
                    <a:lnTo>
                      <a:pt x="508" y="49"/>
                    </a:lnTo>
                    <a:lnTo>
                      <a:pt x="514" y="51"/>
                    </a:lnTo>
                    <a:lnTo>
                      <a:pt x="526" y="54"/>
                    </a:lnTo>
                    <a:lnTo>
                      <a:pt x="531" y="45"/>
                    </a:lnTo>
                    <a:lnTo>
                      <a:pt x="537" y="36"/>
                    </a:lnTo>
                    <a:lnTo>
                      <a:pt x="542" y="26"/>
                    </a:lnTo>
                    <a:lnTo>
                      <a:pt x="549" y="19"/>
                    </a:lnTo>
                    <a:lnTo>
                      <a:pt x="556" y="11"/>
                    </a:lnTo>
                    <a:lnTo>
                      <a:pt x="563" y="5"/>
                    </a:lnTo>
                    <a:lnTo>
                      <a:pt x="572" y="0"/>
                    </a:lnTo>
                    <a:lnTo>
                      <a:pt x="584" y="0"/>
                    </a:lnTo>
                    <a:lnTo>
                      <a:pt x="581" y="54"/>
                    </a:lnTo>
                    <a:lnTo>
                      <a:pt x="647" y="4"/>
                    </a:lnTo>
                    <a:lnTo>
                      <a:pt x="652" y="9"/>
                    </a:lnTo>
                    <a:lnTo>
                      <a:pt x="654" y="21"/>
                    </a:lnTo>
                    <a:lnTo>
                      <a:pt x="656" y="34"/>
                    </a:lnTo>
                    <a:lnTo>
                      <a:pt x="658" y="42"/>
                    </a:lnTo>
                    <a:lnTo>
                      <a:pt x="709" y="54"/>
                    </a:lnTo>
                    <a:lnTo>
                      <a:pt x="956" y="59"/>
                    </a:lnTo>
                    <a:lnTo>
                      <a:pt x="961" y="64"/>
                    </a:lnTo>
                    <a:lnTo>
                      <a:pt x="963" y="70"/>
                    </a:lnTo>
                    <a:lnTo>
                      <a:pt x="965" y="84"/>
                    </a:lnTo>
                    <a:lnTo>
                      <a:pt x="968" y="99"/>
                    </a:lnTo>
                    <a:lnTo>
                      <a:pt x="972" y="111"/>
                    </a:lnTo>
                    <a:lnTo>
                      <a:pt x="978" y="125"/>
                    </a:lnTo>
                    <a:lnTo>
                      <a:pt x="983" y="136"/>
                    </a:lnTo>
                    <a:lnTo>
                      <a:pt x="991" y="147"/>
                    </a:lnTo>
                    <a:lnTo>
                      <a:pt x="998" y="157"/>
                    </a:lnTo>
                    <a:lnTo>
                      <a:pt x="1007" y="168"/>
                    </a:lnTo>
                    <a:lnTo>
                      <a:pt x="1015" y="176"/>
                    </a:lnTo>
                    <a:lnTo>
                      <a:pt x="1025" y="183"/>
                    </a:lnTo>
                    <a:lnTo>
                      <a:pt x="1036" y="190"/>
                    </a:lnTo>
                    <a:lnTo>
                      <a:pt x="1047" y="197"/>
                    </a:lnTo>
                    <a:lnTo>
                      <a:pt x="1058" y="202"/>
                    </a:lnTo>
                    <a:lnTo>
                      <a:pt x="1070" y="207"/>
                    </a:lnTo>
                    <a:lnTo>
                      <a:pt x="1082" y="211"/>
                    </a:lnTo>
                    <a:lnTo>
                      <a:pt x="1096" y="215"/>
                    </a:lnTo>
                    <a:lnTo>
                      <a:pt x="1103" y="207"/>
                    </a:lnTo>
                    <a:lnTo>
                      <a:pt x="1112" y="202"/>
                    </a:lnTo>
                    <a:lnTo>
                      <a:pt x="1101" y="198"/>
                    </a:lnTo>
                    <a:lnTo>
                      <a:pt x="1091" y="195"/>
                    </a:lnTo>
                    <a:lnTo>
                      <a:pt x="1081" y="190"/>
                    </a:lnTo>
                    <a:lnTo>
                      <a:pt x="1072" y="183"/>
                    </a:lnTo>
                    <a:lnTo>
                      <a:pt x="1062" y="176"/>
                    </a:lnTo>
                    <a:lnTo>
                      <a:pt x="1055" y="168"/>
                    </a:lnTo>
                    <a:lnTo>
                      <a:pt x="1047" y="160"/>
                    </a:lnTo>
                    <a:lnTo>
                      <a:pt x="1042" y="152"/>
                    </a:lnTo>
                    <a:lnTo>
                      <a:pt x="1045" y="145"/>
                    </a:lnTo>
                    <a:lnTo>
                      <a:pt x="1051" y="140"/>
                    </a:lnTo>
                    <a:lnTo>
                      <a:pt x="1056" y="136"/>
                    </a:lnTo>
                    <a:lnTo>
                      <a:pt x="1063" y="135"/>
                    </a:lnTo>
                    <a:lnTo>
                      <a:pt x="1070" y="131"/>
                    </a:lnTo>
                    <a:lnTo>
                      <a:pt x="1076" y="128"/>
                    </a:lnTo>
                    <a:lnTo>
                      <a:pt x="1082" y="125"/>
                    </a:lnTo>
                    <a:lnTo>
                      <a:pt x="1088" y="121"/>
                    </a:lnTo>
                    <a:lnTo>
                      <a:pt x="1095" y="119"/>
                    </a:lnTo>
                    <a:lnTo>
                      <a:pt x="1101" y="116"/>
                    </a:lnTo>
                    <a:lnTo>
                      <a:pt x="1106" y="114"/>
                    </a:lnTo>
                    <a:lnTo>
                      <a:pt x="1112" y="112"/>
                    </a:lnTo>
                    <a:lnTo>
                      <a:pt x="1120" y="107"/>
                    </a:lnTo>
                    <a:lnTo>
                      <a:pt x="1127" y="101"/>
                    </a:lnTo>
                    <a:lnTo>
                      <a:pt x="1112" y="143"/>
                    </a:lnTo>
                    <a:lnTo>
                      <a:pt x="1113" y="150"/>
                    </a:lnTo>
                    <a:lnTo>
                      <a:pt x="1120" y="156"/>
                    </a:lnTo>
                    <a:lnTo>
                      <a:pt x="1132" y="156"/>
                    </a:lnTo>
                    <a:lnTo>
                      <a:pt x="1133" y="150"/>
                    </a:lnTo>
                    <a:lnTo>
                      <a:pt x="1137" y="145"/>
                    </a:lnTo>
                    <a:lnTo>
                      <a:pt x="1141" y="137"/>
                    </a:lnTo>
                    <a:lnTo>
                      <a:pt x="1148" y="130"/>
                    </a:lnTo>
                    <a:lnTo>
                      <a:pt x="1154" y="122"/>
                    </a:lnTo>
                    <a:lnTo>
                      <a:pt x="1161" y="117"/>
                    </a:lnTo>
                    <a:lnTo>
                      <a:pt x="1167" y="115"/>
                    </a:lnTo>
                    <a:lnTo>
                      <a:pt x="1175" y="116"/>
                    </a:lnTo>
                    <a:lnTo>
                      <a:pt x="1171" y="125"/>
                    </a:lnTo>
                    <a:lnTo>
                      <a:pt x="1171" y="136"/>
                    </a:lnTo>
                    <a:lnTo>
                      <a:pt x="1169" y="147"/>
                    </a:lnTo>
                    <a:lnTo>
                      <a:pt x="1167" y="160"/>
                    </a:lnTo>
                    <a:lnTo>
                      <a:pt x="1176" y="157"/>
                    </a:lnTo>
                    <a:lnTo>
                      <a:pt x="1189" y="155"/>
                    </a:lnTo>
                    <a:lnTo>
                      <a:pt x="1201" y="148"/>
                    </a:lnTo>
                    <a:lnTo>
                      <a:pt x="1214" y="143"/>
                    </a:lnTo>
                    <a:lnTo>
                      <a:pt x="1214" y="131"/>
                    </a:lnTo>
                    <a:lnTo>
                      <a:pt x="1216" y="121"/>
                    </a:lnTo>
                    <a:lnTo>
                      <a:pt x="1216" y="111"/>
                    </a:lnTo>
                    <a:lnTo>
                      <a:pt x="1219" y="104"/>
                    </a:lnTo>
                    <a:lnTo>
                      <a:pt x="1219" y="95"/>
                    </a:lnTo>
                    <a:lnTo>
                      <a:pt x="1219" y="87"/>
                    </a:lnTo>
                    <a:lnTo>
                      <a:pt x="1217" y="81"/>
                    </a:lnTo>
                    <a:lnTo>
                      <a:pt x="1217" y="76"/>
                    </a:lnTo>
                    <a:lnTo>
                      <a:pt x="1214" y="70"/>
                    </a:lnTo>
                    <a:lnTo>
                      <a:pt x="1210" y="65"/>
                    </a:lnTo>
                    <a:lnTo>
                      <a:pt x="1205" y="61"/>
                    </a:lnTo>
                    <a:lnTo>
                      <a:pt x="1199" y="57"/>
                    </a:lnTo>
                    <a:lnTo>
                      <a:pt x="1190" y="54"/>
                    </a:lnTo>
                    <a:lnTo>
                      <a:pt x="1180" y="50"/>
                    </a:lnTo>
                    <a:lnTo>
                      <a:pt x="1169" y="47"/>
                    </a:lnTo>
                    <a:lnTo>
                      <a:pt x="1155" y="46"/>
                    </a:lnTo>
                    <a:lnTo>
                      <a:pt x="1199" y="15"/>
                    </a:lnTo>
                    <a:lnTo>
                      <a:pt x="1210" y="19"/>
                    </a:lnTo>
                    <a:lnTo>
                      <a:pt x="1222" y="26"/>
                    </a:lnTo>
                    <a:lnTo>
                      <a:pt x="1232" y="32"/>
                    </a:lnTo>
                    <a:lnTo>
                      <a:pt x="1244" y="41"/>
                    </a:lnTo>
                    <a:lnTo>
                      <a:pt x="1251" y="49"/>
                    </a:lnTo>
                    <a:lnTo>
                      <a:pt x="1259" y="59"/>
                    </a:lnTo>
                    <a:lnTo>
                      <a:pt x="1265" y="69"/>
                    </a:lnTo>
                    <a:lnTo>
                      <a:pt x="1271" y="80"/>
                    </a:lnTo>
                    <a:lnTo>
                      <a:pt x="1274" y="90"/>
                    </a:lnTo>
                    <a:lnTo>
                      <a:pt x="1276" y="101"/>
                    </a:lnTo>
                    <a:lnTo>
                      <a:pt x="1276" y="112"/>
                    </a:lnTo>
                    <a:lnTo>
                      <a:pt x="1277" y="125"/>
                    </a:lnTo>
                    <a:lnTo>
                      <a:pt x="1274" y="136"/>
                    </a:lnTo>
                    <a:lnTo>
                      <a:pt x="1271" y="148"/>
                    </a:lnTo>
                    <a:lnTo>
                      <a:pt x="1266" y="161"/>
                    </a:lnTo>
                    <a:lnTo>
                      <a:pt x="1261" y="175"/>
                    </a:lnTo>
                    <a:lnTo>
                      <a:pt x="1266" y="176"/>
                    </a:lnTo>
                    <a:lnTo>
                      <a:pt x="1272" y="175"/>
                    </a:lnTo>
                    <a:lnTo>
                      <a:pt x="1279" y="167"/>
                    </a:lnTo>
                    <a:lnTo>
                      <a:pt x="1286" y="160"/>
                    </a:lnTo>
                    <a:lnTo>
                      <a:pt x="1290" y="153"/>
                    </a:lnTo>
                    <a:lnTo>
                      <a:pt x="1294" y="148"/>
                    </a:lnTo>
                    <a:lnTo>
                      <a:pt x="1297" y="141"/>
                    </a:lnTo>
                    <a:lnTo>
                      <a:pt x="1302" y="135"/>
                    </a:lnTo>
                    <a:lnTo>
                      <a:pt x="1305" y="125"/>
                    </a:lnTo>
                    <a:lnTo>
                      <a:pt x="1307" y="116"/>
                    </a:lnTo>
                    <a:lnTo>
                      <a:pt x="1310" y="105"/>
                    </a:lnTo>
                    <a:lnTo>
                      <a:pt x="1312" y="94"/>
                    </a:lnTo>
                    <a:lnTo>
                      <a:pt x="1312" y="80"/>
                    </a:lnTo>
                    <a:lnTo>
                      <a:pt x="1312" y="67"/>
                    </a:lnTo>
                    <a:lnTo>
                      <a:pt x="1311" y="52"/>
                    </a:lnTo>
                    <a:lnTo>
                      <a:pt x="1311" y="39"/>
                    </a:lnTo>
                    <a:lnTo>
                      <a:pt x="1319" y="37"/>
                    </a:lnTo>
                    <a:lnTo>
                      <a:pt x="1327" y="36"/>
                    </a:lnTo>
                    <a:lnTo>
                      <a:pt x="1337" y="35"/>
                    </a:lnTo>
                    <a:lnTo>
                      <a:pt x="1349" y="35"/>
                    </a:lnTo>
                    <a:lnTo>
                      <a:pt x="1360" y="35"/>
                    </a:lnTo>
                    <a:lnTo>
                      <a:pt x="1371" y="35"/>
                    </a:lnTo>
                    <a:lnTo>
                      <a:pt x="1382" y="35"/>
                    </a:lnTo>
                    <a:lnTo>
                      <a:pt x="1395" y="35"/>
                    </a:lnTo>
                    <a:lnTo>
                      <a:pt x="1406" y="34"/>
                    </a:lnTo>
                    <a:lnTo>
                      <a:pt x="1417" y="34"/>
                    </a:lnTo>
                    <a:lnTo>
                      <a:pt x="1429" y="32"/>
                    </a:lnTo>
                    <a:lnTo>
                      <a:pt x="1440" y="32"/>
                    </a:lnTo>
                    <a:lnTo>
                      <a:pt x="1450" y="31"/>
                    </a:lnTo>
                    <a:lnTo>
                      <a:pt x="1461" y="31"/>
                    </a:lnTo>
                    <a:lnTo>
                      <a:pt x="1470" y="31"/>
                    </a:lnTo>
                    <a:lnTo>
                      <a:pt x="1480" y="31"/>
                    </a:lnTo>
                    <a:lnTo>
                      <a:pt x="1464" y="94"/>
                    </a:lnTo>
                    <a:lnTo>
                      <a:pt x="1459" y="94"/>
                    </a:lnTo>
                    <a:lnTo>
                      <a:pt x="1454" y="94"/>
                    </a:lnTo>
                    <a:lnTo>
                      <a:pt x="1446" y="94"/>
                    </a:lnTo>
                    <a:lnTo>
                      <a:pt x="1440" y="94"/>
                    </a:lnTo>
                    <a:lnTo>
                      <a:pt x="1432" y="94"/>
                    </a:lnTo>
                    <a:lnTo>
                      <a:pt x="1425" y="94"/>
                    </a:lnTo>
                    <a:lnTo>
                      <a:pt x="1416" y="94"/>
                    </a:lnTo>
                    <a:lnTo>
                      <a:pt x="1409" y="94"/>
                    </a:lnTo>
                    <a:lnTo>
                      <a:pt x="1400" y="92"/>
                    </a:lnTo>
                    <a:lnTo>
                      <a:pt x="1391" y="92"/>
                    </a:lnTo>
                    <a:lnTo>
                      <a:pt x="1384" y="91"/>
                    </a:lnTo>
                    <a:lnTo>
                      <a:pt x="1376" y="91"/>
                    </a:lnTo>
                    <a:lnTo>
                      <a:pt x="1369" y="91"/>
                    </a:lnTo>
                    <a:lnTo>
                      <a:pt x="1362" y="91"/>
                    </a:lnTo>
                    <a:lnTo>
                      <a:pt x="1357" y="92"/>
                    </a:lnTo>
                    <a:lnTo>
                      <a:pt x="1355" y="94"/>
                    </a:lnTo>
                    <a:lnTo>
                      <a:pt x="1352" y="104"/>
                    </a:lnTo>
                    <a:lnTo>
                      <a:pt x="1351" y="115"/>
                    </a:lnTo>
                    <a:lnTo>
                      <a:pt x="1349" y="126"/>
                    </a:lnTo>
                    <a:lnTo>
                      <a:pt x="1346" y="137"/>
                    </a:lnTo>
                    <a:lnTo>
                      <a:pt x="1342" y="148"/>
                    </a:lnTo>
                    <a:lnTo>
                      <a:pt x="1339" y="160"/>
                    </a:lnTo>
                    <a:lnTo>
                      <a:pt x="1334" y="171"/>
                    </a:lnTo>
                    <a:lnTo>
                      <a:pt x="1329" y="182"/>
                    </a:lnTo>
                    <a:lnTo>
                      <a:pt x="1321" y="192"/>
                    </a:lnTo>
                    <a:lnTo>
                      <a:pt x="1315" y="202"/>
                    </a:lnTo>
                    <a:lnTo>
                      <a:pt x="1306" y="211"/>
                    </a:lnTo>
                    <a:lnTo>
                      <a:pt x="1299" y="221"/>
                    </a:lnTo>
                    <a:lnTo>
                      <a:pt x="1289" y="228"/>
                    </a:lnTo>
                    <a:lnTo>
                      <a:pt x="1280" y="236"/>
                    </a:lnTo>
                    <a:lnTo>
                      <a:pt x="1269" y="242"/>
                    </a:lnTo>
                    <a:lnTo>
                      <a:pt x="1257" y="249"/>
                    </a:lnTo>
                    <a:lnTo>
                      <a:pt x="1242" y="252"/>
                    </a:lnTo>
                    <a:lnTo>
                      <a:pt x="1229" y="256"/>
                    </a:lnTo>
                    <a:lnTo>
                      <a:pt x="1215" y="258"/>
                    </a:lnTo>
                    <a:lnTo>
                      <a:pt x="1202" y="262"/>
                    </a:lnTo>
                    <a:lnTo>
                      <a:pt x="1187" y="263"/>
                    </a:lnTo>
                    <a:lnTo>
                      <a:pt x="1174" y="266"/>
                    </a:lnTo>
                    <a:lnTo>
                      <a:pt x="1160" y="267"/>
                    </a:lnTo>
                    <a:lnTo>
                      <a:pt x="1147" y="268"/>
                    </a:lnTo>
                    <a:lnTo>
                      <a:pt x="1133" y="267"/>
                    </a:lnTo>
                    <a:lnTo>
                      <a:pt x="1121" y="267"/>
                    </a:lnTo>
                    <a:lnTo>
                      <a:pt x="1107" y="266"/>
                    </a:lnTo>
                    <a:lnTo>
                      <a:pt x="1095" y="264"/>
                    </a:lnTo>
                    <a:lnTo>
                      <a:pt x="1081" y="262"/>
                    </a:lnTo>
                    <a:lnTo>
                      <a:pt x="1068" y="259"/>
                    </a:lnTo>
                    <a:lnTo>
                      <a:pt x="1057" y="256"/>
                    </a:lnTo>
                    <a:lnTo>
                      <a:pt x="1046" y="253"/>
                    </a:lnTo>
                    <a:lnTo>
                      <a:pt x="1022" y="241"/>
                    </a:lnTo>
                    <a:lnTo>
                      <a:pt x="1003" y="229"/>
                    </a:lnTo>
                    <a:lnTo>
                      <a:pt x="987" y="218"/>
                    </a:lnTo>
                    <a:lnTo>
                      <a:pt x="975" y="208"/>
                    </a:lnTo>
                    <a:lnTo>
                      <a:pt x="962" y="198"/>
                    </a:lnTo>
                    <a:lnTo>
                      <a:pt x="955" y="190"/>
                    </a:lnTo>
                    <a:lnTo>
                      <a:pt x="947" y="180"/>
                    </a:lnTo>
                    <a:lnTo>
                      <a:pt x="943" y="172"/>
                    </a:lnTo>
                    <a:lnTo>
                      <a:pt x="938" y="163"/>
                    </a:lnTo>
                    <a:lnTo>
                      <a:pt x="935" y="155"/>
                    </a:lnTo>
                    <a:lnTo>
                      <a:pt x="932" y="147"/>
                    </a:lnTo>
                    <a:lnTo>
                      <a:pt x="930" y="141"/>
                    </a:lnTo>
                    <a:lnTo>
                      <a:pt x="927" y="133"/>
                    </a:lnTo>
                    <a:lnTo>
                      <a:pt x="925" y="127"/>
                    </a:lnTo>
                    <a:lnTo>
                      <a:pt x="921" y="121"/>
                    </a:lnTo>
                    <a:lnTo>
                      <a:pt x="917" y="116"/>
                    </a:lnTo>
                    <a:lnTo>
                      <a:pt x="729" y="147"/>
                    </a:lnTo>
                    <a:lnTo>
                      <a:pt x="723" y="162"/>
                    </a:lnTo>
                    <a:lnTo>
                      <a:pt x="719" y="180"/>
                    </a:lnTo>
                    <a:lnTo>
                      <a:pt x="716" y="198"/>
                    </a:lnTo>
                    <a:lnTo>
                      <a:pt x="714" y="217"/>
                    </a:lnTo>
                    <a:lnTo>
                      <a:pt x="711" y="236"/>
                    </a:lnTo>
                    <a:lnTo>
                      <a:pt x="709" y="254"/>
                    </a:lnTo>
                    <a:lnTo>
                      <a:pt x="709" y="274"/>
                    </a:lnTo>
                    <a:lnTo>
                      <a:pt x="709" y="296"/>
                    </a:lnTo>
                    <a:lnTo>
                      <a:pt x="708" y="314"/>
                    </a:lnTo>
                    <a:lnTo>
                      <a:pt x="708" y="335"/>
                    </a:lnTo>
                    <a:lnTo>
                      <a:pt x="708" y="354"/>
                    </a:lnTo>
                    <a:lnTo>
                      <a:pt x="708" y="375"/>
                    </a:lnTo>
                    <a:lnTo>
                      <a:pt x="707" y="394"/>
                    </a:lnTo>
                    <a:lnTo>
                      <a:pt x="707" y="414"/>
                    </a:lnTo>
                    <a:lnTo>
                      <a:pt x="706" y="433"/>
                    </a:lnTo>
                    <a:lnTo>
                      <a:pt x="706" y="451"/>
                    </a:lnTo>
                    <a:lnTo>
                      <a:pt x="643" y="448"/>
                    </a:lnTo>
                    <a:lnTo>
                      <a:pt x="629" y="446"/>
                    </a:lnTo>
                    <a:lnTo>
                      <a:pt x="618" y="445"/>
                    </a:lnTo>
                    <a:lnTo>
                      <a:pt x="607" y="441"/>
                    </a:lnTo>
                    <a:lnTo>
                      <a:pt x="596" y="439"/>
                    </a:lnTo>
                    <a:lnTo>
                      <a:pt x="584" y="434"/>
                    </a:lnTo>
                    <a:lnTo>
                      <a:pt x="574" y="430"/>
                    </a:lnTo>
                    <a:lnTo>
                      <a:pt x="564" y="425"/>
                    </a:lnTo>
                    <a:lnTo>
                      <a:pt x="556" y="420"/>
                    </a:lnTo>
                    <a:lnTo>
                      <a:pt x="544" y="414"/>
                    </a:lnTo>
                    <a:lnTo>
                      <a:pt x="536" y="408"/>
                    </a:lnTo>
                    <a:lnTo>
                      <a:pt x="526" y="402"/>
                    </a:lnTo>
                    <a:lnTo>
                      <a:pt x="517" y="397"/>
                    </a:lnTo>
                    <a:lnTo>
                      <a:pt x="508" y="389"/>
                    </a:lnTo>
                    <a:lnTo>
                      <a:pt x="499" y="384"/>
                    </a:lnTo>
                    <a:lnTo>
                      <a:pt x="490" y="378"/>
                    </a:lnTo>
                    <a:lnTo>
                      <a:pt x="483" y="374"/>
                    </a:lnTo>
                    <a:lnTo>
                      <a:pt x="488" y="367"/>
                    </a:lnTo>
                    <a:lnTo>
                      <a:pt x="489" y="362"/>
                    </a:lnTo>
                    <a:lnTo>
                      <a:pt x="488" y="355"/>
                    </a:lnTo>
                    <a:lnTo>
                      <a:pt x="490" y="350"/>
                    </a:lnTo>
                    <a:lnTo>
                      <a:pt x="477" y="347"/>
                    </a:lnTo>
                    <a:lnTo>
                      <a:pt x="465" y="343"/>
                    </a:lnTo>
                    <a:lnTo>
                      <a:pt x="454" y="340"/>
                    </a:lnTo>
                    <a:lnTo>
                      <a:pt x="444" y="340"/>
                    </a:lnTo>
                    <a:lnTo>
                      <a:pt x="434" y="339"/>
                    </a:lnTo>
                    <a:lnTo>
                      <a:pt x="427" y="339"/>
                    </a:lnTo>
                    <a:lnTo>
                      <a:pt x="418" y="339"/>
                    </a:lnTo>
                    <a:lnTo>
                      <a:pt x="412" y="343"/>
                    </a:lnTo>
                    <a:lnTo>
                      <a:pt x="399" y="348"/>
                    </a:lnTo>
                    <a:lnTo>
                      <a:pt x="392" y="357"/>
                    </a:lnTo>
                    <a:lnTo>
                      <a:pt x="389" y="362"/>
                    </a:lnTo>
                    <a:lnTo>
                      <a:pt x="389" y="369"/>
                    </a:lnTo>
                    <a:lnTo>
                      <a:pt x="387" y="375"/>
                    </a:lnTo>
                    <a:lnTo>
                      <a:pt x="390" y="385"/>
                    </a:lnTo>
                    <a:lnTo>
                      <a:pt x="378" y="530"/>
                    </a:lnTo>
                    <a:lnTo>
                      <a:pt x="379" y="560"/>
                    </a:lnTo>
                    <a:lnTo>
                      <a:pt x="383" y="590"/>
                    </a:lnTo>
                    <a:lnTo>
                      <a:pt x="385" y="621"/>
                    </a:lnTo>
                    <a:lnTo>
                      <a:pt x="389" y="652"/>
                    </a:lnTo>
                    <a:lnTo>
                      <a:pt x="392" y="682"/>
                    </a:lnTo>
                    <a:lnTo>
                      <a:pt x="395" y="712"/>
                    </a:lnTo>
                    <a:lnTo>
                      <a:pt x="398" y="743"/>
                    </a:lnTo>
                    <a:lnTo>
                      <a:pt x="403" y="774"/>
                    </a:lnTo>
                    <a:lnTo>
                      <a:pt x="404" y="804"/>
                    </a:lnTo>
                    <a:lnTo>
                      <a:pt x="408" y="834"/>
                    </a:lnTo>
                    <a:lnTo>
                      <a:pt x="409" y="864"/>
                    </a:lnTo>
                    <a:lnTo>
                      <a:pt x="412" y="895"/>
                    </a:lnTo>
                    <a:lnTo>
                      <a:pt x="414" y="925"/>
                    </a:lnTo>
                    <a:lnTo>
                      <a:pt x="415" y="955"/>
                    </a:lnTo>
                    <a:lnTo>
                      <a:pt x="418" y="985"/>
                    </a:lnTo>
                    <a:lnTo>
                      <a:pt x="420" y="1016"/>
                    </a:lnTo>
                    <a:lnTo>
                      <a:pt x="355" y="1032"/>
                    </a:lnTo>
                    <a:lnTo>
                      <a:pt x="355" y="1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auto">
              <a:xfrm>
                <a:off x="2258" y="1367"/>
                <a:ext cx="126" cy="45"/>
              </a:xfrm>
              <a:custGeom>
                <a:avLst/>
                <a:gdLst>
                  <a:gd name="T0" fmla="*/ 0 w 380"/>
                  <a:gd name="T1" fmla="*/ 78 h 89"/>
                  <a:gd name="T2" fmla="*/ 23 w 380"/>
                  <a:gd name="T3" fmla="*/ 71 h 89"/>
                  <a:gd name="T4" fmla="*/ 46 w 380"/>
                  <a:gd name="T5" fmla="*/ 63 h 89"/>
                  <a:gd name="T6" fmla="*/ 68 w 380"/>
                  <a:gd name="T7" fmla="*/ 56 h 89"/>
                  <a:gd name="T8" fmla="*/ 91 w 380"/>
                  <a:gd name="T9" fmla="*/ 48 h 89"/>
                  <a:gd name="T10" fmla="*/ 113 w 380"/>
                  <a:gd name="T11" fmla="*/ 41 h 89"/>
                  <a:gd name="T12" fmla="*/ 136 w 380"/>
                  <a:gd name="T13" fmla="*/ 35 h 89"/>
                  <a:gd name="T14" fmla="*/ 158 w 380"/>
                  <a:gd name="T15" fmla="*/ 28 h 89"/>
                  <a:gd name="T16" fmla="*/ 182 w 380"/>
                  <a:gd name="T17" fmla="*/ 23 h 89"/>
                  <a:gd name="T18" fmla="*/ 204 w 380"/>
                  <a:gd name="T19" fmla="*/ 17 h 89"/>
                  <a:gd name="T20" fmla="*/ 228 w 380"/>
                  <a:gd name="T21" fmla="*/ 12 h 89"/>
                  <a:gd name="T22" fmla="*/ 252 w 380"/>
                  <a:gd name="T23" fmla="*/ 8 h 89"/>
                  <a:gd name="T24" fmla="*/ 277 w 380"/>
                  <a:gd name="T25" fmla="*/ 5 h 89"/>
                  <a:gd name="T26" fmla="*/ 302 w 380"/>
                  <a:gd name="T27" fmla="*/ 1 h 89"/>
                  <a:gd name="T28" fmla="*/ 327 w 380"/>
                  <a:gd name="T29" fmla="*/ 1 h 89"/>
                  <a:gd name="T30" fmla="*/ 353 w 380"/>
                  <a:gd name="T31" fmla="*/ 0 h 89"/>
                  <a:gd name="T32" fmla="*/ 380 w 380"/>
                  <a:gd name="T33" fmla="*/ 1 h 89"/>
                  <a:gd name="T34" fmla="*/ 313 w 380"/>
                  <a:gd name="T35" fmla="*/ 28 h 89"/>
                  <a:gd name="T36" fmla="*/ 297 w 380"/>
                  <a:gd name="T37" fmla="*/ 35 h 89"/>
                  <a:gd name="T38" fmla="*/ 281 w 380"/>
                  <a:gd name="T39" fmla="*/ 42 h 89"/>
                  <a:gd name="T40" fmla="*/ 264 w 380"/>
                  <a:gd name="T41" fmla="*/ 49 h 89"/>
                  <a:gd name="T42" fmla="*/ 249 w 380"/>
                  <a:gd name="T43" fmla="*/ 57 h 89"/>
                  <a:gd name="T44" fmla="*/ 232 w 380"/>
                  <a:gd name="T45" fmla="*/ 62 h 89"/>
                  <a:gd name="T46" fmla="*/ 216 w 380"/>
                  <a:gd name="T47" fmla="*/ 67 h 89"/>
                  <a:gd name="T48" fmla="*/ 199 w 380"/>
                  <a:gd name="T49" fmla="*/ 72 h 89"/>
                  <a:gd name="T50" fmla="*/ 183 w 380"/>
                  <a:gd name="T51" fmla="*/ 78 h 89"/>
                  <a:gd name="T52" fmla="*/ 164 w 380"/>
                  <a:gd name="T53" fmla="*/ 81 h 89"/>
                  <a:gd name="T54" fmla="*/ 147 w 380"/>
                  <a:gd name="T55" fmla="*/ 84 h 89"/>
                  <a:gd name="T56" fmla="*/ 128 w 380"/>
                  <a:gd name="T57" fmla="*/ 87 h 89"/>
                  <a:gd name="T58" fmla="*/ 111 w 380"/>
                  <a:gd name="T59" fmla="*/ 89 h 89"/>
                  <a:gd name="T60" fmla="*/ 92 w 380"/>
                  <a:gd name="T61" fmla="*/ 89 h 89"/>
                  <a:gd name="T62" fmla="*/ 73 w 380"/>
                  <a:gd name="T63" fmla="*/ 89 h 89"/>
                  <a:gd name="T64" fmla="*/ 54 w 380"/>
                  <a:gd name="T65" fmla="*/ 88 h 89"/>
                  <a:gd name="T66" fmla="*/ 35 w 380"/>
                  <a:gd name="T67" fmla="*/ 87 h 89"/>
                  <a:gd name="T68" fmla="*/ 27 w 380"/>
                  <a:gd name="T69" fmla="*/ 84 h 89"/>
                  <a:gd name="T70" fmla="*/ 18 w 380"/>
                  <a:gd name="T71" fmla="*/ 84 h 89"/>
                  <a:gd name="T72" fmla="*/ 8 w 380"/>
                  <a:gd name="T73" fmla="*/ 82 h 89"/>
                  <a:gd name="T74" fmla="*/ 0 w 380"/>
                  <a:gd name="T75" fmla="*/ 78 h 89"/>
                  <a:gd name="T76" fmla="*/ 0 w 380"/>
                  <a:gd name="T77" fmla="*/ 7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0" h="89">
                    <a:moveTo>
                      <a:pt x="0" y="78"/>
                    </a:moveTo>
                    <a:lnTo>
                      <a:pt x="23" y="71"/>
                    </a:lnTo>
                    <a:lnTo>
                      <a:pt x="46" y="63"/>
                    </a:lnTo>
                    <a:lnTo>
                      <a:pt x="68" y="56"/>
                    </a:lnTo>
                    <a:lnTo>
                      <a:pt x="91" y="48"/>
                    </a:lnTo>
                    <a:lnTo>
                      <a:pt x="113" y="41"/>
                    </a:lnTo>
                    <a:lnTo>
                      <a:pt x="136" y="35"/>
                    </a:lnTo>
                    <a:lnTo>
                      <a:pt x="158" y="28"/>
                    </a:lnTo>
                    <a:lnTo>
                      <a:pt x="182" y="23"/>
                    </a:lnTo>
                    <a:lnTo>
                      <a:pt x="204" y="17"/>
                    </a:lnTo>
                    <a:lnTo>
                      <a:pt x="228" y="12"/>
                    </a:lnTo>
                    <a:lnTo>
                      <a:pt x="252" y="8"/>
                    </a:lnTo>
                    <a:lnTo>
                      <a:pt x="277" y="5"/>
                    </a:lnTo>
                    <a:lnTo>
                      <a:pt x="302" y="1"/>
                    </a:lnTo>
                    <a:lnTo>
                      <a:pt x="327" y="1"/>
                    </a:lnTo>
                    <a:lnTo>
                      <a:pt x="353" y="0"/>
                    </a:lnTo>
                    <a:lnTo>
                      <a:pt x="380" y="1"/>
                    </a:lnTo>
                    <a:lnTo>
                      <a:pt x="313" y="28"/>
                    </a:lnTo>
                    <a:lnTo>
                      <a:pt x="297" y="35"/>
                    </a:lnTo>
                    <a:lnTo>
                      <a:pt x="281" y="42"/>
                    </a:lnTo>
                    <a:lnTo>
                      <a:pt x="264" y="49"/>
                    </a:lnTo>
                    <a:lnTo>
                      <a:pt x="249" y="57"/>
                    </a:lnTo>
                    <a:lnTo>
                      <a:pt x="232" y="62"/>
                    </a:lnTo>
                    <a:lnTo>
                      <a:pt x="216" y="67"/>
                    </a:lnTo>
                    <a:lnTo>
                      <a:pt x="199" y="72"/>
                    </a:lnTo>
                    <a:lnTo>
                      <a:pt x="183" y="78"/>
                    </a:lnTo>
                    <a:lnTo>
                      <a:pt x="164" y="81"/>
                    </a:lnTo>
                    <a:lnTo>
                      <a:pt x="147" y="84"/>
                    </a:lnTo>
                    <a:lnTo>
                      <a:pt x="128" y="87"/>
                    </a:lnTo>
                    <a:lnTo>
                      <a:pt x="111" y="89"/>
                    </a:lnTo>
                    <a:lnTo>
                      <a:pt x="92" y="89"/>
                    </a:lnTo>
                    <a:lnTo>
                      <a:pt x="73" y="89"/>
                    </a:lnTo>
                    <a:lnTo>
                      <a:pt x="54" y="88"/>
                    </a:lnTo>
                    <a:lnTo>
                      <a:pt x="35" y="87"/>
                    </a:lnTo>
                    <a:lnTo>
                      <a:pt x="27" y="84"/>
                    </a:lnTo>
                    <a:lnTo>
                      <a:pt x="18" y="84"/>
                    </a:lnTo>
                    <a:lnTo>
                      <a:pt x="8" y="82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auto">
              <a:xfrm>
                <a:off x="2349" y="1372"/>
                <a:ext cx="134" cy="46"/>
              </a:xfrm>
              <a:custGeom>
                <a:avLst/>
                <a:gdLst>
                  <a:gd name="T0" fmla="*/ 0 w 402"/>
                  <a:gd name="T1" fmla="*/ 91 h 91"/>
                  <a:gd name="T2" fmla="*/ 24 w 402"/>
                  <a:gd name="T3" fmla="*/ 81 h 91"/>
                  <a:gd name="T4" fmla="*/ 49 w 402"/>
                  <a:gd name="T5" fmla="*/ 72 h 91"/>
                  <a:gd name="T6" fmla="*/ 74 w 402"/>
                  <a:gd name="T7" fmla="*/ 62 h 91"/>
                  <a:gd name="T8" fmla="*/ 101 w 402"/>
                  <a:gd name="T9" fmla="*/ 52 h 91"/>
                  <a:gd name="T10" fmla="*/ 126 w 402"/>
                  <a:gd name="T11" fmla="*/ 41 h 91"/>
                  <a:gd name="T12" fmla="*/ 151 w 402"/>
                  <a:gd name="T13" fmla="*/ 32 h 91"/>
                  <a:gd name="T14" fmla="*/ 176 w 402"/>
                  <a:gd name="T15" fmla="*/ 24 h 91"/>
                  <a:gd name="T16" fmla="*/ 202 w 402"/>
                  <a:gd name="T17" fmla="*/ 16 h 91"/>
                  <a:gd name="T18" fmla="*/ 227 w 402"/>
                  <a:gd name="T19" fmla="*/ 9 h 91"/>
                  <a:gd name="T20" fmla="*/ 252 w 402"/>
                  <a:gd name="T21" fmla="*/ 4 h 91"/>
                  <a:gd name="T22" fmla="*/ 276 w 402"/>
                  <a:gd name="T23" fmla="*/ 0 h 91"/>
                  <a:gd name="T24" fmla="*/ 301 w 402"/>
                  <a:gd name="T25" fmla="*/ 0 h 91"/>
                  <a:gd name="T26" fmla="*/ 326 w 402"/>
                  <a:gd name="T27" fmla="*/ 1 h 91"/>
                  <a:gd name="T28" fmla="*/ 351 w 402"/>
                  <a:gd name="T29" fmla="*/ 6 h 91"/>
                  <a:gd name="T30" fmla="*/ 376 w 402"/>
                  <a:gd name="T31" fmla="*/ 14 h 91"/>
                  <a:gd name="T32" fmla="*/ 402 w 402"/>
                  <a:gd name="T33" fmla="*/ 25 h 91"/>
                  <a:gd name="T34" fmla="*/ 377 w 402"/>
                  <a:gd name="T35" fmla="*/ 30 h 91"/>
                  <a:gd name="T36" fmla="*/ 352 w 402"/>
                  <a:gd name="T37" fmla="*/ 35 h 91"/>
                  <a:gd name="T38" fmla="*/ 328 w 402"/>
                  <a:gd name="T39" fmla="*/ 40 h 91"/>
                  <a:gd name="T40" fmla="*/ 304 w 402"/>
                  <a:gd name="T41" fmla="*/ 46 h 91"/>
                  <a:gd name="T42" fmla="*/ 277 w 402"/>
                  <a:gd name="T43" fmla="*/ 51 h 91"/>
                  <a:gd name="T44" fmla="*/ 254 w 402"/>
                  <a:gd name="T45" fmla="*/ 56 h 91"/>
                  <a:gd name="T46" fmla="*/ 228 w 402"/>
                  <a:gd name="T47" fmla="*/ 61 h 91"/>
                  <a:gd name="T48" fmla="*/ 204 w 402"/>
                  <a:gd name="T49" fmla="*/ 66 h 91"/>
                  <a:gd name="T50" fmla="*/ 178 w 402"/>
                  <a:gd name="T51" fmla="*/ 70 h 91"/>
                  <a:gd name="T52" fmla="*/ 153 w 402"/>
                  <a:gd name="T53" fmla="*/ 73 h 91"/>
                  <a:gd name="T54" fmla="*/ 127 w 402"/>
                  <a:gd name="T55" fmla="*/ 77 h 91"/>
                  <a:gd name="T56" fmla="*/ 102 w 402"/>
                  <a:gd name="T57" fmla="*/ 81 h 91"/>
                  <a:gd name="T58" fmla="*/ 75 w 402"/>
                  <a:gd name="T59" fmla="*/ 83 h 91"/>
                  <a:gd name="T60" fmla="*/ 50 w 402"/>
                  <a:gd name="T61" fmla="*/ 86 h 91"/>
                  <a:gd name="T62" fmla="*/ 25 w 402"/>
                  <a:gd name="T63" fmla="*/ 88 h 91"/>
                  <a:gd name="T64" fmla="*/ 0 w 402"/>
                  <a:gd name="T65" fmla="*/ 91 h 91"/>
                  <a:gd name="T66" fmla="*/ 0 w 402"/>
                  <a:gd name="T6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91">
                    <a:moveTo>
                      <a:pt x="0" y="91"/>
                    </a:moveTo>
                    <a:lnTo>
                      <a:pt x="24" y="81"/>
                    </a:lnTo>
                    <a:lnTo>
                      <a:pt x="49" y="72"/>
                    </a:lnTo>
                    <a:lnTo>
                      <a:pt x="74" y="62"/>
                    </a:lnTo>
                    <a:lnTo>
                      <a:pt x="101" y="52"/>
                    </a:lnTo>
                    <a:lnTo>
                      <a:pt x="126" y="41"/>
                    </a:lnTo>
                    <a:lnTo>
                      <a:pt x="151" y="32"/>
                    </a:lnTo>
                    <a:lnTo>
                      <a:pt x="176" y="24"/>
                    </a:lnTo>
                    <a:lnTo>
                      <a:pt x="202" y="16"/>
                    </a:lnTo>
                    <a:lnTo>
                      <a:pt x="227" y="9"/>
                    </a:lnTo>
                    <a:lnTo>
                      <a:pt x="252" y="4"/>
                    </a:lnTo>
                    <a:lnTo>
                      <a:pt x="276" y="0"/>
                    </a:lnTo>
                    <a:lnTo>
                      <a:pt x="301" y="0"/>
                    </a:lnTo>
                    <a:lnTo>
                      <a:pt x="326" y="1"/>
                    </a:lnTo>
                    <a:lnTo>
                      <a:pt x="351" y="6"/>
                    </a:lnTo>
                    <a:lnTo>
                      <a:pt x="376" y="14"/>
                    </a:lnTo>
                    <a:lnTo>
                      <a:pt x="402" y="25"/>
                    </a:lnTo>
                    <a:lnTo>
                      <a:pt x="377" y="30"/>
                    </a:lnTo>
                    <a:lnTo>
                      <a:pt x="352" y="35"/>
                    </a:lnTo>
                    <a:lnTo>
                      <a:pt x="328" y="40"/>
                    </a:lnTo>
                    <a:lnTo>
                      <a:pt x="304" y="46"/>
                    </a:lnTo>
                    <a:lnTo>
                      <a:pt x="277" y="51"/>
                    </a:lnTo>
                    <a:lnTo>
                      <a:pt x="254" y="56"/>
                    </a:lnTo>
                    <a:lnTo>
                      <a:pt x="228" y="61"/>
                    </a:lnTo>
                    <a:lnTo>
                      <a:pt x="204" y="66"/>
                    </a:lnTo>
                    <a:lnTo>
                      <a:pt x="178" y="70"/>
                    </a:lnTo>
                    <a:lnTo>
                      <a:pt x="153" y="73"/>
                    </a:lnTo>
                    <a:lnTo>
                      <a:pt x="127" y="77"/>
                    </a:lnTo>
                    <a:lnTo>
                      <a:pt x="102" y="81"/>
                    </a:lnTo>
                    <a:lnTo>
                      <a:pt x="75" y="83"/>
                    </a:lnTo>
                    <a:lnTo>
                      <a:pt x="50" y="86"/>
                    </a:lnTo>
                    <a:lnTo>
                      <a:pt x="25" y="88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Freeform 31"/>
              <p:cNvSpPr>
                <a:spLocks/>
              </p:cNvSpPr>
              <p:nvPr/>
            </p:nvSpPr>
            <p:spPr bwMode="auto">
              <a:xfrm>
                <a:off x="2592" y="1923"/>
                <a:ext cx="87" cy="38"/>
              </a:xfrm>
              <a:custGeom>
                <a:avLst/>
                <a:gdLst>
                  <a:gd name="T0" fmla="*/ 1 w 260"/>
                  <a:gd name="T1" fmla="*/ 18 h 76"/>
                  <a:gd name="T2" fmla="*/ 0 w 260"/>
                  <a:gd name="T3" fmla="*/ 10 h 76"/>
                  <a:gd name="T4" fmla="*/ 3 w 260"/>
                  <a:gd name="T5" fmla="*/ 5 h 76"/>
                  <a:gd name="T6" fmla="*/ 11 w 260"/>
                  <a:gd name="T7" fmla="*/ 1 h 76"/>
                  <a:gd name="T8" fmla="*/ 22 w 260"/>
                  <a:gd name="T9" fmla="*/ 1 h 76"/>
                  <a:gd name="T10" fmla="*/ 36 w 260"/>
                  <a:gd name="T11" fmla="*/ 0 h 76"/>
                  <a:gd name="T12" fmla="*/ 52 w 260"/>
                  <a:gd name="T13" fmla="*/ 2 h 76"/>
                  <a:gd name="T14" fmla="*/ 70 w 260"/>
                  <a:gd name="T15" fmla="*/ 5 h 76"/>
                  <a:gd name="T16" fmla="*/ 88 w 260"/>
                  <a:gd name="T17" fmla="*/ 10 h 76"/>
                  <a:gd name="T18" fmla="*/ 106 w 260"/>
                  <a:gd name="T19" fmla="*/ 13 h 76"/>
                  <a:gd name="T20" fmla="*/ 125 w 260"/>
                  <a:gd name="T21" fmla="*/ 17 h 76"/>
                  <a:gd name="T22" fmla="*/ 142 w 260"/>
                  <a:gd name="T23" fmla="*/ 21 h 76"/>
                  <a:gd name="T24" fmla="*/ 160 w 260"/>
                  <a:gd name="T25" fmla="*/ 26 h 76"/>
                  <a:gd name="T26" fmla="*/ 173 w 260"/>
                  <a:gd name="T27" fmla="*/ 30 h 76"/>
                  <a:gd name="T28" fmla="*/ 186 w 260"/>
                  <a:gd name="T29" fmla="*/ 33 h 76"/>
                  <a:gd name="T30" fmla="*/ 195 w 260"/>
                  <a:gd name="T31" fmla="*/ 36 h 76"/>
                  <a:gd name="T32" fmla="*/ 201 w 260"/>
                  <a:gd name="T33" fmla="*/ 38 h 76"/>
                  <a:gd name="T34" fmla="*/ 205 w 260"/>
                  <a:gd name="T35" fmla="*/ 40 h 76"/>
                  <a:gd name="T36" fmla="*/ 212 w 260"/>
                  <a:gd name="T37" fmla="*/ 43 h 76"/>
                  <a:gd name="T38" fmla="*/ 221 w 260"/>
                  <a:gd name="T39" fmla="*/ 47 h 76"/>
                  <a:gd name="T40" fmla="*/ 231 w 260"/>
                  <a:gd name="T41" fmla="*/ 53 h 76"/>
                  <a:gd name="T42" fmla="*/ 240 w 260"/>
                  <a:gd name="T43" fmla="*/ 58 h 76"/>
                  <a:gd name="T44" fmla="*/ 248 w 260"/>
                  <a:gd name="T45" fmla="*/ 63 h 76"/>
                  <a:gd name="T46" fmla="*/ 256 w 260"/>
                  <a:gd name="T47" fmla="*/ 66 h 76"/>
                  <a:gd name="T48" fmla="*/ 260 w 260"/>
                  <a:gd name="T49" fmla="*/ 70 h 76"/>
                  <a:gd name="T50" fmla="*/ 252 w 260"/>
                  <a:gd name="T51" fmla="*/ 71 h 76"/>
                  <a:gd name="T52" fmla="*/ 246 w 260"/>
                  <a:gd name="T53" fmla="*/ 73 h 76"/>
                  <a:gd name="T54" fmla="*/ 238 w 260"/>
                  <a:gd name="T55" fmla="*/ 75 h 76"/>
                  <a:gd name="T56" fmla="*/ 232 w 260"/>
                  <a:gd name="T57" fmla="*/ 76 h 76"/>
                  <a:gd name="T58" fmla="*/ 225 w 260"/>
                  <a:gd name="T59" fmla="*/ 75 h 76"/>
                  <a:gd name="T60" fmla="*/ 218 w 260"/>
                  <a:gd name="T61" fmla="*/ 75 h 76"/>
                  <a:gd name="T62" fmla="*/ 211 w 260"/>
                  <a:gd name="T63" fmla="*/ 75 h 76"/>
                  <a:gd name="T64" fmla="*/ 205 w 260"/>
                  <a:gd name="T65" fmla="*/ 75 h 76"/>
                  <a:gd name="T66" fmla="*/ 197 w 260"/>
                  <a:gd name="T67" fmla="*/ 73 h 76"/>
                  <a:gd name="T68" fmla="*/ 190 w 260"/>
                  <a:gd name="T69" fmla="*/ 72 h 76"/>
                  <a:gd name="T70" fmla="*/ 183 w 260"/>
                  <a:gd name="T71" fmla="*/ 71 h 76"/>
                  <a:gd name="T72" fmla="*/ 177 w 260"/>
                  <a:gd name="T73" fmla="*/ 71 h 76"/>
                  <a:gd name="T74" fmla="*/ 165 w 260"/>
                  <a:gd name="T75" fmla="*/ 70 h 76"/>
                  <a:gd name="T76" fmla="*/ 153 w 260"/>
                  <a:gd name="T77" fmla="*/ 70 h 76"/>
                  <a:gd name="T78" fmla="*/ 143 w 260"/>
                  <a:gd name="T79" fmla="*/ 66 h 76"/>
                  <a:gd name="T80" fmla="*/ 133 w 260"/>
                  <a:gd name="T81" fmla="*/ 62 h 76"/>
                  <a:gd name="T82" fmla="*/ 123 w 260"/>
                  <a:gd name="T83" fmla="*/ 60 h 76"/>
                  <a:gd name="T84" fmla="*/ 115 w 260"/>
                  <a:gd name="T85" fmla="*/ 58 h 76"/>
                  <a:gd name="T86" fmla="*/ 105 w 260"/>
                  <a:gd name="T87" fmla="*/ 55 h 76"/>
                  <a:gd name="T88" fmla="*/ 95 w 260"/>
                  <a:gd name="T89" fmla="*/ 53 h 76"/>
                  <a:gd name="T90" fmla="*/ 85 w 260"/>
                  <a:gd name="T91" fmla="*/ 51 h 76"/>
                  <a:gd name="T92" fmla="*/ 76 w 260"/>
                  <a:gd name="T93" fmla="*/ 50 h 76"/>
                  <a:gd name="T94" fmla="*/ 65 w 260"/>
                  <a:gd name="T95" fmla="*/ 46 h 76"/>
                  <a:gd name="T96" fmla="*/ 56 w 260"/>
                  <a:gd name="T97" fmla="*/ 42 h 76"/>
                  <a:gd name="T98" fmla="*/ 46 w 260"/>
                  <a:gd name="T99" fmla="*/ 38 h 76"/>
                  <a:gd name="T100" fmla="*/ 37 w 260"/>
                  <a:gd name="T101" fmla="*/ 36 h 76"/>
                  <a:gd name="T102" fmla="*/ 27 w 260"/>
                  <a:gd name="T103" fmla="*/ 31 h 76"/>
                  <a:gd name="T104" fmla="*/ 18 w 260"/>
                  <a:gd name="T105" fmla="*/ 27 h 76"/>
                  <a:gd name="T106" fmla="*/ 8 w 260"/>
                  <a:gd name="T107" fmla="*/ 22 h 76"/>
                  <a:gd name="T108" fmla="*/ 1 w 260"/>
                  <a:gd name="T109" fmla="*/ 18 h 76"/>
                  <a:gd name="T110" fmla="*/ 1 w 260"/>
                  <a:gd name="T111" fmla="*/ 1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0" h="76">
                    <a:moveTo>
                      <a:pt x="1" y="18"/>
                    </a:moveTo>
                    <a:lnTo>
                      <a:pt x="0" y="10"/>
                    </a:lnTo>
                    <a:lnTo>
                      <a:pt x="3" y="5"/>
                    </a:lnTo>
                    <a:lnTo>
                      <a:pt x="11" y="1"/>
                    </a:lnTo>
                    <a:lnTo>
                      <a:pt x="22" y="1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70" y="5"/>
                    </a:lnTo>
                    <a:lnTo>
                      <a:pt x="88" y="10"/>
                    </a:lnTo>
                    <a:lnTo>
                      <a:pt x="106" y="13"/>
                    </a:lnTo>
                    <a:lnTo>
                      <a:pt x="125" y="17"/>
                    </a:lnTo>
                    <a:lnTo>
                      <a:pt x="142" y="21"/>
                    </a:lnTo>
                    <a:lnTo>
                      <a:pt x="160" y="26"/>
                    </a:lnTo>
                    <a:lnTo>
                      <a:pt x="173" y="30"/>
                    </a:lnTo>
                    <a:lnTo>
                      <a:pt x="186" y="33"/>
                    </a:lnTo>
                    <a:lnTo>
                      <a:pt x="195" y="36"/>
                    </a:lnTo>
                    <a:lnTo>
                      <a:pt x="201" y="38"/>
                    </a:lnTo>
                    <a:lnTo>
                      <a:pt x="205" y="40"/>
                    </a:lnTo>
                    <a:lnTo>
                      <a:pt x="212" y="43"/>
                    </a:lnTo>
                    <a:lnTo>
                      <a:pt x="221" y="47"/>
                    </a:lnTo>
                    <a:lnTo>
                      <a:pt x="231" y="53"/>
                    </a:lnTo>
                    <a:lnTo>
                      <a:pt x="240" y="58"/>
                    </a:lnTo>
                    <a:lnTo>
                      <a:pt x="248" y="63"/>
                    </a:lnTo>
                    <a:lnTo>
                      <a:pt x="256" y="66"/>
                    </a:lnTo>
                    <a:lnTo>
                      <a:pt x="260" y="70"/>
                    </a:lnTo>
                    <a:lnTo>
                      <a:pt x="252" y="71"/>
                    </a:lnTo>
                    <a:lnTo>
                      <a:pt x="246" y="73"/>
                    </a:lnTo>
                    <a:lnTo>
                      <a:pt x="238" y="75"/>
                    </a:lnTo>
                    <a:lnTo>
                      <a:pt x="232" y="76"/>
                    </a:lnTo>
                    <a:lnTo>
                      <a:pt x="225" y="75"/>
                    </a:lnTo>
                    <a:lnTo>
                      <a:pt x="218" y="75"/>
                    </a:lnTo>
                    <a:lnTo>
                      <a:pt x="211" y="75"/>
                    </a:lnTo>
                    <a:lnTo>
                      <a:pt x="205" y="75"/>
                    </a:lnTo>
                    <a:lnTo>
                      <a:pt x="197" y="73"/>
                    </a:lnTo>
                    <a:lnTo>
                      <a:pt x="190" y="72"/>
                    </a:lnTo>
                    <a:lnTo>
                      <a:pt x="183" y="71"/>
                    </a:lnTo>
                    <a:lnTo>
                      <a:pt x="177" y="71"/>
                    </a:lnTo>
                    <a:lnTo>
                      <a:pt x="165" y="70"/>
                    </a:lnTo>
                    <a:lnTo>
                      <a:pt x="153" y="70"/>
                    </a:lnTo>
                    <a:lnTo>
                      <a:pt x="143" y="66"/>
                    </a:lnTo>
                    <a:lnTo>
                      <a:pt x="133" y="62"/>
                    </a:lnTo>
                    <a:lnTo>
                      <a:pt x="123" y="60"/>
                    </a:lnTo>
                    <a:lnTo>
                      <a:pt x="115" y="58"/>
                    </a:lnTo>
                    <a:lnTo>
                      <a:pt x="105" y="55"/>
                    </a:lnTo>
                    <a:lnTo>
                      <a:pt x="95" y="53"/>
                    </a:lnTo>
                    <a:lnTo>
                      <a:pt x="85" y="51"/>
                    </a:lnTo>
                    <a:lnTo>
                      <a:pt x="76" y="50"/>
                    </a:lnTo>
                    <a:lnTo>
                      <a:pt x="65" y="46"/>
                    </a:lnTo>
                    <a:lnTo>
                      <a:pt x="56" y="42"/>
                    </a:lnTo>
                    <a:lnTo>
                      <a:pt x="46" y="38"/>
                    </a:lnTo>
                    <a:lnTo>
                      <a:pt x="37" y="36"/>
                    </a:lnTo>
                    <a:lnTo>
                      <a:pt x="27" y="31"/>
                    </a:lnTo>
                    <a:lnTo>
                      <a:pt x="18" y="27"/>
                    </a:lnTo>
                    <a:lnTo>
                      <a:pt x="8" y="22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Freeform 32"/>
              <p:cNvSpPr>
                <a:spLocks/>
              </p:cNvSpPr>
              <p:nvPr/>
            </p:nvSpPr>
            <p:spPr bwMode="auto">
              <a:xfrm>
                <a:off x="2583" y="1872"/>
                <a:ext cx="123" cy="65"/>
              </a:xfrm>
              <a:custGeom>
                <a:avLst/>
                <a:gdLst>
                  <a:gd name="T0" fmla="*/ 119 w 367"/>
                  <a:gd name="T1" fmla="*/ 18 h 129"/>
                  <a:gd name="T2" fmla="*/ 141 w 367"/>
                  <a:gd name="T3" fmla="*/ 23 h 129"/>
                  <a:gd name="T4" fmla="*/ 162 w 367"/>
                  <a:gd name="T5" fmla="*/ 31 h 129"/>
                  <a:gd name="T6" fmla="*/ 183 w 367"/>
                  <a:gd name="T7" fmla="*/ 38 h 129"/>
                  <a:gd name="T8" fmla="*/ 203 w 367"/>
                  <a:gd name="T9" fmla="*/ 47 h 129"/>
                  <a:gd name="T10" fmla="*/ 223 w 367"/>
                  <a:gd name="T11" fmla="*/ 54 h 129"/>
                  <a:gd name="T12" fmla="*/ 243 w 367"/>
                  <a:gd name="T13" fmla="*/ 63 h 129"/>
                  <a:gd name="T14" fmla="*/ 263 w 367"/>
                  <a:gd name="T15" fmla="*/ 73 h 129"/>
                  <a:gd name="T16" fmla="*/ 367 w 367"/>
                  <a:gd name="T17" fmla="*/ 128 h 129"/>
                  <a:gd name="T18" fmla="*/ 343 w 367"/>
                  <a:gd name="T19" fmla="*/ 129 h 129"/>
                  <a:gd name="T20" fmla="*/ 319 w 367"/>
                  <a:gd name="T21" fmla="*/ 124 h 129"/>
                  <a:gd name="T22" fmla="*/ 296 w 367"/>
                  <a:gd name="T23" fmla="*/ 117 h 129"/>
                  <a:gd name="T24" fmla="*/ 273 w 367"/>
                  <a:gd name="T25" fmla="*/ 113 h 129"/>
                  <a:gd name="T26" fmla="*/ 249 w 367"/>
                  <a:gd name="T27" fmla="*/ 108 h 129"/>
                  <a:gd name="T28" fmla="*/ 227 w 367"/>
                  <a:gd name="T29" fmla="*/ 103 h 129"/>
                  <a:gd name="T30" fmla="*/ 206 w 367"/>
                  <a:gd name="T31" fmla="*/ 98 h 129"/>
                  <a:gd name="T32" fmla="*/ 186 w 367"/>
                  <a:gd name="T33" fmla="*/ 93 h 129"/>
                  <a:gd name="T34" fmla="*/ 166 w 367"/>
                  <a:gd name="T35" fmla="*/ 87 h 129"/>
                  <a:gd name="T36" fmla="*/ 146 w 367"/>
                  <a:gd name="T37" fmla="*/ 81 h 129"/>
                  <a:gd name="T38" fmla="*/ 126 w 367"/>
                  <a:gd name="T39" fmla="*/ 73 h 129"/>
                  <a:gd name="T40" fmla="*/ 106 w 367"/>
                  <a:gd name="T41" fmla="*/ 66 h 129"/>
                  <a:gd name="T42" fmla="*/ 79 w 367"/>
                  <a:gd name="T43" fmla="*/ 53 h 129"/>
                  <a:gd name="T44" fmla="*/ 53 w 367"/>
                  <a:gd name="T45" fmla="*/ 41 h 129"/>
                  <a:gd name="T46" fmla="*/ 27 w 367"/>
                  <a:gd name="T47" fmla="*/ 27 h 129"/>
                  <a:gd name="T48" fmla="*/ 0 w 367"/>
                  <a:gd name="T49" fmla="*/ 12 h 129"/>
                  <a:gd name="T50" fmla="*/ 18 w 367"/>
                  <a:gd name="T51" fmla="*/ 1 h 129"/>
                  <a:gd name="T52" fmla="*/ 33 w 367"/>
                  <a:gd name="T53" fmla="*/ 0 h 129"/>
                  <a:gd name="T54" fmla="*/ 51 w 367"/>
                  <a:gd name="T55" fmla="*/ 3 h 129"/>
                  <a:gd name="T56" fmla="*/ 67 w 367"/>
                  <a:gd name="T57" fmla="*/ 6 h 129"/>
                  <a:gd name="T58" fmla="*/ 84 w 367"/>
                  <a:gd name="T59" fmla="*/ 9 h 129"/>
                  <a:gd name="T60" fmla="*/ 98 w 367"/>
                  <a:gd name="T61" fmla="*/ 12 h 129"/>
                  <a:gd name="T62" fmla="*/ 109 w 367"/>
                  <a:gd name="T63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29">
                    <a:moveTo>
                      <a:pt x="109" y="16"/>
                    </a:moveTo>
                    <a:lnTo>
                      <a:pt x="119" y="18"/>
                    </a:lnTo>
                    <a:lnTo>
                      <a:pt x="131" y="21"/>
                    </a:lnTo>
                    <a:lnTo>
                      <a:pt x="141" y="23"/>
                    </a:lnTo>
                    <a:lnTo>
                      <a:pt x="152" y="27"/>
                    </a:lnTo>
                    <a:lnTo>
                      <a:pt x="162" y="31"/>
                    </a:lnTo>
                    <a:lnTo>
                      <a:pt x="173" y="34"/>
                    </a:lnTo>
                    <a:lnTo>
                      <a:pt x="183" y="38"/>
                    </a:lnTo>
                    <a:lnTo>
                      <a:pt x="194" y="43"/>
                    </a:lnTo>
                    <a:lnTo>
                      <a:pt x="203" y="47"/>
                    </a:lnTo>
                    <a:lnTo>
                      <a:pt x="214" y="51"/>
                    </a:lnTo>
                    <a:lnTo>
                      <a:pt x="223" y="54"/>
                    </a:lnTo>
                    <a:lnTo>
                      <a:pt x="234" y="59"/>
                    </a:lnTo>
                    <a:lnTo>
                      <a:pt x="243" y="63"/>
                    </a:lnTo>
                    <a:lnTo>
                      <a:pt x="253" y="68"/>
                    </a:lnTo>
                    <a:lnTo>
                      <a:pt x="263" y="73"/>
                    </a:lnTo>
                    <a:lnTo>
                      <a:pt x="273" y="78"/>
                    </a:lnTo>
                    <a:lnTo>
                      <a:pt x="367" y="128"/>
                    </a:lnTo>
                    <a:lnTo>
                      <a:pt x="355" y="128"/>
                    </a:lnTo>
                    <a:lnTo>
                      <a:pt x="343" y="129"/>
                    </a:lnTo>
                    <a:lnTo>
                      <a:pt x="331" y="127"/>
                    </a:lnTo>
                    <a:lnTo>
                      <a:pt x="319" y="124"/>
                    </a:lnTo>
                    <a:lnTo>
                      <a:pt x="307" y="120"/>
                    </a:lnTo>
                    <a:lnTo>
                      <a:pt x="296" y="117"/>
                    </a:lnTo>
                    <a:lnTo>
                      <a:pt x="284" y="114"/>
                    </a:lnTo>
                    <a:lnTo>
                      <a:pt x="273" y="113"/>
                    </a:lnTo>
                    <a:lnTo>
                      <a:pt x="261" y="109"/>
                    </a:lnTo>
                    <a:lnTo>
                      <a:pt x="249" y="108"/>
                    </a:lnTo>
                    <a:lnTo>
                      <a:pt x="238" y="104"/>
                    </a:lnTo>
                    <a:lnTo>
                      <a:pt x="227" y="103"/>
                    </a:lnTo>
                    <a:lnTo>
                      <a:pt x="216" y="99"/>
                    </a:lnTo>
                    <a:lnTo>
                      <a:pt x="206" y="98"/>
                    </a:lnTo>
                    <a:lnTo>
                      <a:pt x="196" y="94"/>
                    </a:lnTo>
                    <a:lnTo>
                      <a:pt x="186" y="93"/>
                    </a:lnTo>
                    <a:lnTo>
                      <a:pt x="174" y="89"/>
                    </a:lnTo>
                    <a:lnTo>
                      <a:pt x="166" y="87"/>
                    </a:lnTo>
                    <a:lnTo>
                      <a:pt x="154" y="83"/>
                    </a:lnTo>
                    <a:lnTo>
                      <a:pt x="146" y="81"/>
                    </a:lnTo>
                    <a:lnTo>
                      <a:pt x="134" y="77"/>
                    </a:lnTo>
                    <a:lnTo>
                      <a:pt x="126" y="73"/>
                    </a:lnTo>
                    <a:lnTo>
                      <a:pt x="114" y="69"/>
                    </a:lnTo>
                    <a:lnTo>
                      <a:pt x="106" y="66"/>
                    </a:lnTo>
                    <a:lnTo>
                      <a:pt x="92" y="59"/>
                    </a:lnTo>
                    <a:lnTo>
                      <a:pt x="79" y="53"/>
                    </a:lnTo>
                    <a:lnTo>
                      <a:pt x="66" y="47"/>
                    </a:lnTo>
                    <a:lnTo>
                      <a:pt x="53" y="41"/>
                    </a:lnTo>
                    <a:lnTo>
                      <a:pt x="39" y="33"/>
                    </a:lnTo>
                    <a:lnTo>
                      <a:pt x="27" y="27"/>
                    </a:lnTo>
                    <a:lnTo>
                      <a:pt x="13" y="19"/>
                    </a:lnTo>
                    <a:lnTo>
                      <a:pt x="0" y="12"/>
                    </a:lnTo>
                    <a:lnTo>
                      <a:pt x="7" y="5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2" y="1"/>
                    </a:lnTo>
                    <a:lnTo>
                      <a:pt x="51" y="3"/>
                    </a:lnTo>
                    <a:lnTo>
                      <a:pt x="58" y="3"/>
                    </a:lnTo>
                    <a:lnTo>
                      <a:pt x="67" y="6"/>
                    </a:lnTo>
                    <a:lnTo>
                      <a:pt x="76" y="7"/>
                    </a:lnTo>
                    <a:lnTo>
                      <a:pt x="84" y="9"/>
                    </a:lnTo>
                    <a:lnTo>
                      <a:pt x="91" y="11"/>
                    </a:lnTo>
                    <a:lnTo>
                      <a:pt x="98" y="12"/>
                    </a:lnTo>
                    <a:lnTo>
                      <a:pt x="104" y="13"/>
                    </a:lnTo>
                    <a:lnTo>
                      <a:pt x="109" y="16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Freeform 33"/>
              <p:cNvSpPr>
                <a:spLocks/>
              </p:cNvSpPr>
              <p:nvPr/>
            </p:nvSpPr>
            <p:spPr bwMode="auto">
              <a:xfrm>
                <a:off x="2578" y="1823"/>
                <a:ext cx="133" cy="74"/>
              </a:xfrm>
              <a:custGeom>
                <a:avLst/>
                <a:gdLst>
                  <a:gd name="T0" fmla="*/ 0 w 399"/>
                  <a:gd name="T1" fmla="*/ 13 h 149"/>
                  <a:gd name="T2" fmla="*/ 9 w 399"/>
                  <a:gd name="T3" fmla="*/ 5 h 149"/>
                  <a:gd name="T4" fmla="*/ 20 w 399"/>
                  <a:gd name="T5" fmla="*/ 2 h 149"/>
                  <a:gd name="T6" fmla="*/ 32 w 399"/>
                  <a:gd name="T7" fmla="*/ 0 h 149"/>
                  <a:gd name="T8" fmla="*/ 44 w 399"/>
                  <a:gd name="T9" fmla="*/ 3 h 149"/>
                  <a:gd name="T10" fmla="*/ 55 w 399"/>
                  <a:gd name="T11" fmla="*/ 4 h 149"/>
                  <a:gd name="T12" fmla="*/ 69 w 399"/>
                  <a:gd name="T13" fmla="*/ 7 h 149"/>
                  <a:gd name="T14" fmla="*/ 80 w 399"/>
                  <a:gd name="T15" fmla="*/ 8 h 149"/>
                  <a:gd name="T16" fmla="*/ 94 w 399"/>
                  <a:gd name="T17" fmla="*/ 8 h 149"/>
                  <a:gd name="T18" fmla="*/ 102 w 399"/>
                  <a:gd name="T19" fmla="*/ 10 h 149"/>
                  <a:gd name="T20" fmla="*/ 109 w 399"/>
                  <a:gd name="T21" fmla="*/ 14 h 149"/>
                  <a:gd name="T22" fmla="*/ 117 w 399"/>
                  <a:gd name="T23" fmla="*/ 16 h 149"/>
                  <a:gd name="T24" fmla="*/ 125 w 399"/>
                  <a:gd name="T25" fmla="*/ 20 h 149"/>
                  <a:gd name="T26" fmla="*/ 133 w 399"/>
                  <a:gd name="T27" fmla="*/ 21 h 149"/>
                  <a:gd name="T28" fmla="*/ 142 w 399"/>
                  <a:gd name="T29" fmla="*/ 25 h 149"/>
                  <a:gd name="T30" fmla="*/ 149 w 399"/>
                  <a:gd name="T31" fmla="*/ 26 h 149"/>
                  <a:gd name="T32" fmla="*/ 158 w 399"/>
                  <a:gd name="T33" fmla="*/ 30 h 149"/>
                  <a:gd name="T34" fmla="*/ 165 w 399"/>
                  <a:gd name="T35" fmla="*/ 31 h 149"/>
                  <a:gd name="T36" fmla="*/ 174 w 399"/>
                  <a:gd name="T37" fmla="*/ 34 h 149"/>
                  <a:gd name="T38" fmla="*/ 183 w 399"/>
                  <a:gd name="T39" fmla="*/ 35 h 149"/>
                  <a:gd name="T40" fmla="*/ 192 w 399"/>
                  <a:gd name="T41" fmla="*/ 39 h 149"/>
                  <a:gd name="T42" fmla="*/ 199 w 399"/>
                  <a:gd name="T43" fmla="*/ 40 h 149"/>
                  <a:gd name="T44" fmla="*/ 208 w 399"/>
                  <a:gd name="T45" fmla="*/ 43 h 149"/>
                  <a:gd name="T46" fmla="*/ 217 w 399"/>
                  <a:gd name="T47" fmla="*/ 44 h 149"/>
                  <a:gd name="T48" fmla="*/ 227 w 399"/>
                  <a:gd name="T49" fmla="*/ 48 h 149"/>
                  <a:gd name="T50" fmla="*/ 239 w 399"/>
                  <a:gd name="T51" fmla="*/ 51 h 149"/>
                  <a:gd name="T52" fmla="*/ 253 w 399"/>
                  <a:gd name="T53" fmla="*/ 55 h 149"/>
                  <a:gd name="T54" fmla="*/ 259 w 399"/>
                  <a:gd name="T55" fmla="*/ 58 h 149"/>
                  <a:gd name="T56" fmla="*/ 267 w 399"/>
                  <a:gd name="T57" fmla="*/ 60 h 149"/>
                  <a:gd name="T58" fmla="*/ 273 w 399"/>
                  <a:gd name="T59" fmla="*/ 63 h 149"/>
                  <a:gd name="T60" fmla="*/ 280 w 399"/>
                  <a:gd name="T61" fmla="*/ 66 h 149"/>
                  <a:gd name="T62" fmla="*/ 293 w 399"/>
                  <a:gd name="T63" fmla="*/ 71 h 149"/>
                  <a:gd name="T64" fmla="*/ 307 w 399"/>
                  <a:gd name="T65" fmla="*/ 79 h 149"/>
                  <a:gd name="T66" fmla="*/ 319 w 399"/>
                  <a:gd name="T67" fmla="*/ 86 h 149"/>
                  <a:gd name="T68" fmla="*/ 333 w 399"/>
                  <a:gd name="T69" fmla="*/ 98 h 149"/>
                  <a:gd name="T70" fmla="*/ 399 w 399"/>
                  <a:gd name="T71" fmla="*/ 149 h 149"/>
                  <a:gd name="T72" fmla="*/ 329 w 399"/>
                  <a:gd name="T73" fmla="*/ 141 h 149"/>
                  <a:gd name="T74" fmla="*/ 308 w 399"/>
                  <a:gd name="T75" fmla="*/ 135 h 149"/>
                  <a:gd name="T76" fmla="*/ 287 w 399"/>
                  <a:gd name="T77" fmla="*/ 130 h 149"/>
                  <a:gd name="T78" fmla="*/ 265 w 399"/>
                  <a:gd name="T79" fmla="*/ 122 h 149"/>
                  <a:gd name="T80" fmla="*/ 244 w 399"/>
                  <a:gd name="T81" fmla="*/ 116 h 149"/>
                  <a:gd name="T82" fmla="*/ 223 w 399"/>
                  <a:gd name="T83" fmla="*/ 107 h 149"/>
                  <a:gd name="T84" fmla="*/ 202 w 399"/>
                  <a:gd name="T85" fmla="*/ 100 h 149"/>
                  <a:gd name="T86" fmla="*/ 180 w 399"/>
                  <a:gd name="T87" fmla="*/ 91 h 149"/>
                  <a:gd name="T88" fmla="*/ 160 w 399"/>
                  <a:gd name="T89" fmla="*/ 84 h 149"/>
                  <a:gd name="T90" fmla="*/ 139 w 399"/>
                  <a:gd name="T91" fmla="*/ 74 h 149"/>
                  <a:gd name="T92" fmla="*/ 119 w 399"/>
                  <a:gd name="T93" fmla="*/ 65 h 149"/>
                  <a:gd name="T94" fmla="*/ 98 w 399"/>
                  <a:gd name="T95" fmla="*/ 55 h 149"/>
                  <a:gd name="T96" fmla="*/ 78 w 399"/>
                  <a:gd name="T97" fmla="*/ 46 h 149"/>
                  <a:gd name="T98" fmla="*/ 58 w 399"/>
                  <a:gd name="T99" fmla="*/ 36 h 149"/>
                  <a:gd name="T100" fmla="*/ 38 w 399"/>
                  <a:gd name="T101" fmla="*/ 29 h 149"/>
                  <a:gd name="T102" fmla="*/ 19 w 399"/>
                  <a:gd name="T103" fmla="*/ 20 h 149"/>
                  <a:gd name="T104" fmla="*/ 0 w 399"/>
                  <a:gd name="T105" fmla="*/ 13 h 149"/>
                  <a:gd name="T106" fmla="*/ 0 w 399"/>
                  <a:gd name="T107" fmla="*/ 1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9" h="149">
                    <a:moveTo>
                      <a:pt x="0" y="13"/>
                    </a:moveTo>
                    <a:lnTo>
                      <a:pt x="9" y="5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55" y="4"/>
                    </a:lnTo>
                    <a:lnTo>
                      <a:pt x="69" y="7"/>
                    </a:lnTo>
                    <a:lnTo>
                      <a:pt x="80" y="8"/>
                    </a:lnTo>
                    <a:lnTo>
                      <a:pt x="94" y="8"/>
                    </a:lnTo>
                    <a:lnTo>
                      <a:pt x="102" y="10"/>
                    </a:lnTo>
                    <a:lnTo>
                      <a:pt x="109" y="14"/>
                    </a:lnTo>
                    <a:lnTo>
                      <a:pt x="117" y="16"/>
                    </a:lnTo>
                    <a:lnTo>
                      <a:pt x="125" y="20"/>
                    </a:lnTo>
                    <a:lnTo>
                      <a:pt x="133" y="21"/>
                    </a:lnTo>
                    <a:lnTo>
                      <a:pt x="142" y="25"/>
                    </a:lnTo>
                    <a:lnTo>
                      <a:pt x="149" y="26"/>
                    </a:lnTo>
                    <a:lnTo>
                      <a:pt x="158" y="30"/>
                    </a:lnTo>
                    <a:lnTo>
                      <a:pt x="165" y="31"/>
                    </a:lnTo>
                    <a:lnTo>
                      <a:pt x="174" y="34"/>
                    </a:lnTo>
                    <a:lnTo>
                      <a:pt x="183" y="35"/>
                    </a:lnTo>
                    <a:lnTo>
                      <a:pt x="192" y="39"/>
                    </a:lnTo>
                    <a:lnTo>
                      <a:pt x="199" y="40"/>
                    </a:lnTo>
                    <a:lnTo>
                      <a:pt x="208" y="43"/>
                    </a:lnTo>
                    <a:lnTo>
                      <a:pt x="217" y="44"/>
                    </a:lnTo>
                    <a:lnTo>
                      <a:pt x="227" y="48"/>
                    </a:lnTo>
                    <a:lnTo>
                      <a:pt x="239" y="51"/>
                    </a:lnTo>
                    <a:lnTo>
                      <a:pt x="253" y="55"/>
                    </a:lnTo>
                    <a:lnTo>
                      <a:pt x="259" y="58"/>
                    </a:lnTo>
                    <a:lnTo>
                      <a:pt x="267" y="60"/>
                    </a:lnTo>
                    <a:lnTo>
                      <a:pt x="273" y="63"/>
                    </a:lnTo>
                    <a:lnTo>
                      <a:pt x="280" y="66"/>
                    </a:lnTo>
                    <a:lnTo>
                      <a:pt x="293" y="71"/>
                    </a:lnTo>
                    <a:lnTo>
                      <a:pt x="307" y="79"/>
                    </a:lnTo>
                    <a:lnTo>
                      <a:pt x="319" y="86"/>
                    </a:lnTo>
                    <a:lnTo>
                      <a:pt x="333" y="98"/>
                    </a:lnTo>
                    <a:lnTo>
                      <a:pt x="399" y="149"/>
                    </a:lnTo>
                    <a:lnTo>
                      <a:pt x="329" y="141"/>
                    </a:lnTo>
                    <a:lnTo>
                      <a:pt x="308" y="135"/>
                    </a:lnTo>
                    <a:lnTo>
                      <a:pt x="287" y="130"/>
                    </a:lnTo>
                    <a:lnTo>
                      <a:pt x="265" y="122"/>
                    </a:lnTo>
                    <a:lnTo>
                      <a:pt x="244" y="116"/>
                    </a:lnTo>
                    <a:lnTo>
                      <a:pt x="223" y="107"/>
                    </a:lnTo>
                    <a:lnTo>
                      <a:pt x="202" y="100"/>
                    </a:lnTo>
                    <a:lnTo>
                      <a:pt x="180" y="91"/>
                    </a:lnTo>
                    <a:lnTo>
                      <a:pt x="160" y="84"/>
                    </a:lnTo>
                    <a:lnTo>
                      <a:pt x="139" y="74"/>
                    </a:lnTo>
                    <a:lnTo>
                      <a:pt x="119" y="65"/>
                    </a:lnTo>
                    <a:lnTo>
                      <a:pt x="98" y="55"/>
                    </a:lnTo>
                    <a:lnTo>
                      <a:pt x="78" y="46"/>
                    </a:lnTo>
                    <a:lnTo>
                      <a:pt x="58" y="36"/>
                    </a:lnTo>
                    <a:lnTo>
                      <a:pt x="38" y="29"/>
                    </a:lnTo>
                    <a:lnTo>
                      <a:pt x="19" y="2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Freeform 34"/>
              <p:cNvSpPr>
                <a:spLocks/>
              </p:cNvSpPr>
              <p:nvPr/>
            </p:nvSpPr>
            <p:spPr bwMode="auto">
              <a:xfrm>
                <a:off x="2583" y="1669"/>
                <a:ext cx="184" cy="189"/>
              </a:xfrm>
              <a:custGeom>
                <a:avLst/>
                <a:gdLst>
                  <a:gd name="T0" fmla="*/ 81 w 551"/>
                  <a:gd name="T1" fmla="*/ 224 h 379"/>
                  <a:gd name="T2" fmla="*/ 123 w 551"/>
                  <a:gd name="T3" fmla="*/ 247 h 379"/>
                  <a:gd name="T4" fmla="*/ 166 w 551"/>
                  <a:gd name="T5" fmla="*/ 267 h 379"/>
                  <a:gd name="T6" fmla="*/ 208 w 551"/>
                  <a:gd name="T7" fmla="*/ 282 h 379"/>
                  <a:gd name="T8" fmla="*/ 137 w 551"/>
                  <a:gd name="T9" fmla="*/ 216 h 379"/>
                  <a:gd name="T10" fmla="*/ 166 w 551"/>
                  <a:gd name="T11" fmla="*/ 216 h 379"/>
                  <a:gd name="T12" fmla="*/ 198 w 551"/>
                  <a:gd name="T13" fmla="*/ 229 h 379"/>
                  <a:gd name="T14" fmla="*/ 238 w 551"/>
                  <a:gd name="T15" fmla="*/ 236 h 379"/>
                  <a:gd name="T16" fmla="*/ 206 w 551"/>
                  <a:gd name="T17" fmla="*/ 213 h 379"/>
                  <a:gd name="T18" fmla="*/ 136 w 551"/>
                  <a:gd name="T19" fmla="*/ 177 h 379"/>
                  <a:gd name="T20" fmla="*/ 59 w 551"/>
                  <a:gd name="T21" fmla="*/ 138 h 379"/>
                  <a:gd name="T22" fmla="*/ 16 w 551"/>
                  <a:gd name="T23" fmla="*/ 111 h 379"/>
                  <a:gd name="T24" fmla="*/ 53 w 551"/>
                  <a:gd name="T25" fmla="*/ 110 h 379"/>
                  <a:gd name="T26" fmla="*/ 101 w 551"/>
                  <a:gd name="T27" fmla="*/ 131 h 379"/>
                  <a:gd name="T28" fmla="*/ 151 w 551"/>
                  <a:gd name="T29" fmla="*/ 156 h 379"/>
                  <a:gd name="T30" fmla="*/ 192 w 551"/>
                  <a:gd name="T31" fmla="*/ 172 h 379"/>
                  <a:gd name="T32" fmla="*/ 201 w 551"/>
                  <a:gd name="T33" fmla="*/ 157 h 379"/>
                  <a:gd name="T34" fmla="*/ 158 w 551"/>
                  <a:gd name="T35" fmla="*/ 127 h 379"/>
                  <a:gd name="T36" fmla="*/ 129 w 551"/>
                  <a:gd name="T37" fmla="*/ 112 h 379"/>
                  <a:gd name="T38" fmla="*/ 119 w 551"/>
                  <a:gd name="T39" fmla="*/ 101 h 379"/>
                  <a:gd name="T40" fmla="*/ 159 w 551"/>
                  <a:gd name="T41" fmla="*/ 107 h 379"/>
                  <a:gd name="T42" fmla="*/ 199 w 551"/>
                  <a:gd name="T43" fmla="*/ 122 h 379"/>
                  <a:gd name="T44" fmla="*/ 239 w 551"/>
                  <a:gd name="T45" fmla="*/ 131 h 379"/>
                  <a:gd name="T46" fmla="*/ 264 w 551"/>
                  <a:gd name="T47" fmla="*/ 121 h 379"/>
                  <a:gd name="T48" fmla="*/ 213 w 551"/>
                  <a:gd name="T49" fmla="*/ 96 h 379"/>
                  <a:gd name="T50" fmla="*/ 134 w 551"/>
                  <a:gd name="T51" fmla="*/ 59 h 379"/>
                  <a:gd name="T52" fmla="*/ 61 w 551"/>
                  <a:gd name="T53" fmla="*/ 26 h 379"/>
                  <a:gd name="T54" fmla="*/ 34 w 551"/>
                  <a:gd name="T55" fmla="*/ 5 h 379"/>
                  <a:gd name="T56" fmla="*/ 89 w 551"/>
                  <a:gd name="T57" fmla="*/ 5 h 379"/>
                  <a:gd name="T58" fmla="*/ 184 w 551"/>
                  <a:gd name="T59" fmla="*/ 32 h 379"/>
                  <a:gd name="T60" fmla="*/ 269 w 551"/>
                  <a:gd name="T61" fmla="*/ 64 h 379"/>
                  <a:gd name="T62" fmla="*/ 312 w 551"/>
                  <a:gd name="T63" fmla="*/ 81 h 379"/>
                  <a:gd name="T64" fmla="*/ 357 w 551"/>
                  <a:gd name="T65" fmla="*/ 104 h 379"/>
                  <a:gd name="T66" fmla="*/ 403 w 551"/>
                  <a:gd name="T67" fmla="*/ 125 h 379"/>
                  <a:gd name="T68" fmla="*/ 448 w 551"/>
                  <a:gd name="T69" fmla="*/ 147 h 379"/>
                  <a:gd name="T70" fmla="*/ 488 w 551"/>
                  <a:gd name="T71" fmla="*/ 168 h 379"/>
                  <a:gd name="T72" fmla="*/ 533 w 551"/>
                  <a:gd name="T73" fmla="*/ 201 h 379"/>
                  <a:gd name="T74" fmla="*/ 371 w 551"/>
                  <a:gd name="T75" fmla="*/ 150 h 379"/>
                  <a:gd name="T76" fmla="*/ 363 w 551"/>
                  <a:gd name="T77" fmla="*/ 170 h 379"/>
                  <a:gd name="T78" fmla="*/ 386 w 551"/>
                  <a:gd name="T79" fmla="*/ 190 h 379"/>
                  <a:gd name="T80" fmla="*/ 380 w 551"/>
                  <a:gd name="T81" fmla="*/ 205 h 379"/>
                  <a:gd name="T82" fmla="*/ 537 w 551"/>
                  <a:gd name="T83" fmla="*/ 322 h 379"/>
                  <a:gd name="T84" fmla="*/ 347 w 551"/>
                  <a:gd name="T85" fmla="*/ 283 h 379"/>
                  <a:gd name="T86" fmla="*/ 345 w 551"/>
                  <a:gd name="T87" fmla="*/ 298 h 379"/>
                  <a:gd name="T88" fmla="*/ 258 w 551"/>
                  <a:gd name="T89" fmla="*/ 349 h 379"/>
                  <a:gd name="T90" fmla="*/ 181 w 551"/>
                  <a:gd name="T91" fmla="*/ 313 h 379"/>
                  <a:gd name="T92" fmla="*/ 107 w 551"/>
                  <a:gd name="T93" fmla="*/ 276 h 379"/>
                  <a:gd name="T94" fmla="*/ 36 w 551"/>
                  <a:gd name="T95" fmla="*/ 238 h 379"/>
                  <a:gd name="T96" fmla="*/ 5 w 551"/>
                  <a:gd name="T97" fmla="*/ 221 h 379"/>
                  <a:gd name="T98" fmla="*/ 37 w 551"/>
                  <a:gd name="T99" fmla="*/ 21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1" h="379">
                    <a:moveTo>
                      <a:pt x="51" y="212"/>
                    </a:moveTo>
                    <a:lnTo>
                      <a:pt x="61" y="216"/>
                    </a:lnTo>
                    <a:lnTo>
                      <a:pt x="71" y="221"/>
                    </a:lnTo>
                    <a:lnTo>
                      <a:pt x="81" y="224"/>
                    </a:lnTo>
                    <a:lnTo>
                      <a:pt x="92" y="231"/>
                    </a:lnTo>
                    <a:lnTo>
                      <a:pt x="102" y="236"/>
                    </a:lnTo>
                    <a:lnTo>
                      <a:pt x="112" y="242"/>
                    </a:lnTo>
                    <a:lnTo>
                      <a:pt x="123" y="247"/>
                    </a:lnTo>
                    <a:lnTo>
                      <a:pt x="134" y="253"/>
                    </a:lnTo>
                    <a:lnTo>
                      <a:pt x="144" y="257"/>
                    </a:lnTo>
                    <a:lnTo>
                      <a:pt x="156" y="262"/>
                    </a:lnTo>
                    <a:lnTo>
                      <a:pt x="166" y="267"/>
                    </a:lnTo>
                    <a:lnTo>
                      <a:pt x="177" y="272"/>
                    </a:lnTo>
                    <a:lnTo>
                      <a:pt x="187" y="274"/>
                    </a:lnTo>
                    <a:lnTo>
                      <a:pt x="198" y="278"/>
                    </a:lnTo>
                    <a:lnTo>
                      <a:pt x="208" y="282"/>
                    </a:lnTo>
                    <a:lnTo>
                      <a:pt x="219" y="286"/>
                    </a:lnTo>
                    <a:lnTo>
                      <a:pt x="227" y="274"/>
                    </a:lnTo>
                    <a:lnTo>
                      <a:pt x="129" y="219"/>
                    </a:lnTo>
                    <a:lnTo>
                      <a:pt x="137" y="216"/>
                    </a:lnTo>
                    <a:lnTo>
                      <a:pt x="144" y="216"/>
                    </a:lnTo>
                    <a:lnTo>
                      <a:pt x="152" y="215"/>
                    </a:lnTo>
                    <a:lnTo>
                      <a:pt x="159" y="216"/>
                    </a:lnTo>
                    <a:lnTo>
                      <a:pt x="166" y="216"/>
                    </a:lnTo>
                    <a:lnTo>
                      <a:pt x="173" y="218"/>
                    </a:lnTo>
                    <a:lnTo>
                      <a:pt x="179" y="221"/>
                    </a:lnTo>
                    <a:lnTo>
                      <a:pt x="187" y="224"/>
                    </a:lnTo>
                    <a:lnTo>
                      <a:pt x="198" y="229"/>
                    </a:lnTo>
                    <a:lnTo>
                      <a:pt x="209" y="234"/>
                    </a:lnTo>
                    <a:lnTo>
                      <a:pt x="219" y="238"/>
                    </a:lnTo>
                    <a:lnTo>
                      <a:pt x="231" y="239"/>
                    </a:lnTo>
                    <a:lnTo>
                      <a:pt x="238" y="236"/>
                    </a:lnTo>
                    <a:lnTo>
                      <a:pt x="236" y="231"/>
                    </a:lnTo>
                    <a:lnTo>
                      <a:pt x="229" y="227"/>
                    </a:lnTo>
                    <a:lnTo>
                      <a:pt x="218" y="219"/>
                    </a:lnTo>
                    <a:lnTo>
                      <a:pt x="206" y="213"/>
                    </a:lnTo>
                    <a:lnTo>
                      <a:pt x="189" y="205"/>
                    </a:lnTo>
                    <a:lnTo>
                      <a:pt x="173" y="196"/>
                    </a:lnTo>
                    <a:lnTo>
                      <a:pt x="154" y="186"/>
                    </a:lnTo>
                    <a:lnTo>
                      <a:pt x="136" y="177"/>
                    </a:lnTo>
                    <a:lnTo>
                      <a:pt x="114" y="166"/>
                    </a:lnTo>
                    <a:lnTo>
                      <a:pt x="96" y="156"/>
                    </a:lnTo>
                    <a:lnTo>
                      <a:pt x="77" y="146"/>
                    </a:lnTo>
                    <a:lnTo>
                      <a:pt x="59" y="138"/>
                    </a:lnTo>
                    <a:lnTo>
                      <a:pt x="43" y="128"/>
                    </a:lnTo>
                    <a:lnTo>
                      <a:pt x="31" y="121"/>
                    </a:lnTo>
                    <a:lnTo>
                      <a:pt x="21" y="115"/>
                    </a:lnTo>
                    <a:lnTo>
                      <a:pt x="16" y="111"/>
                    </a:lnTo>
                    <a:lnTo>
                      <a:pt x="23" y="109"/>
                    </a:lnTo>
                    <a:lnTo>
                      <a:pt x="36" y="104"/>
                    </a:lnTo>
                    <a:lnTo>
                      <a:pt x="43" y="105"/>
                    </a:lnTo>
                    <a:lnTo>
                      <a:pt x="53" y="110"/>
                    </a:lnTo>
                    <a:lnTo>
                      <a:pt x="63" y="114"/>
                    </a:lnTo>
                    <a:lnTo>
                      <a:pt x="76" y="120"/>
                    </a:lnTo>
                    <a:lnTo>
                      <a:pt x="87" y="125"/>
                    </a:lnTo>
                    <a:lnTo>
                      <a:pt x="101" y="131"/>
                    </a:lnTo>
                    <a:lnTo>
                      <a:pt x="113" y="137"/>
                    </a:lnTo>
                    <a:lnTo>
                      <a:pt x="127" y="145"/>
                    </a:lnTo>
                    <a:lnTo>
                      <a:pt x="138" y="150"/>
                    </a:lnTo>
                    <a:lnTo>
                      <a:pt x="151" y="156"/>
                    </a:lnTo>
                    <a:lnTo>
                      <a:pt x="162" y="161"/>
                    </a:lnTo>
                    <a:lnTo>
                      <a:pt x="174" y="166"/>
                    </a:lnTo>
                    <a:lnTo>
                      <a:pt x="183" y="168"/>
                    </a:lnTo>
                    <a:lnTo>
                      <a:pt x="192" y="172"/>
                    </a:lnTo>
                    <a:lnTo>
                      <a:pt x="199" y="172"/>
                    </a:lnTo>
                    <a:lnTo>
                      <a:pt x="207" y="173"/>
                    </a:lnTo>
                    <a:lnTo>
                      <a:pt x="211" y="170"/>
                    </a:lnTo>
                    <a:lnTo>
                      <a:pt x="201" y="157"/>
                    </a:lnTo>
                    <a:lnTo>
                      <a:pt x="189" y="148"/>
                    </a:lnTo>
                    <a:lnTo>
                      <a:pt x="177" y="138"/>
                    </a:lnTo>
                    <a:lnTo>
                      <a:pt x="166" y="131"/>
                    </a:lnTo>
                    <a:lnTo>
                      <a:pt x="158" y="127"/>
                    </a:lnTo>
                    <a:lnTo>
                      <a:pt x="151" y="123"/>
                    </a:lnTo>
                    <a:lnTo>
                      <a:pt x="143" y="120"/>
                    </a:lnTo>
                    <a:lnTo>
                      <a:pt x="137" y="116"/>
                    </a:lnTo>
                    <a:lnTo>
                      <a:pt x="129" y="112"/>
                    </a:lnTo>
                    <a:lnTo>
                      <a:pt x="123" y="110"/>
                    </a:lnTo>
                    <a:lnTo>
                      <a:pt x="116" y="106"/>
                    </a:lnTo>
                    <a:lnTo>
                      <a:pt x="109" y="104"/>
                    </a:lnTo>
                    <a:lnTo>
                      <a:pt x="119" y="101"/>
                    </a:lnTo>
                    <a:lnTo>
                      <a:pt x="129" y="101"/>
                    </a:lnTo>
                    <a:lnTo>
                      <a:pt x="139" y="101"/>
                    </a:lnTo>
                    <a:lnTo>
                      <a:pt x="149" y="105"/>
                    </a:lnTo>
                    <a:lnTo>
                      <a:pt x="159" y="107"/>
                    </a:lnTo>
                    <a:lnTo>
                      <a:pt x="169" y="111"/>
                    </a:lnTo>
                    <a:lnTo>
                      <a:pt x="179" y="115"/>
                    </a:lnTo>
                    <a:lnTo>
                      <a:pt x="191" y="120"/>
                    </a:lnTo>
                    <a:lnTo>
                      <a:pt x="199" y="122"/>
                    </a:lnTo>
                    <a:lnTo>
                      <a:pt x="211" y="126"/>
                    </a:lnTo>
                    <a:lnTo>
                      <a:pt x="219" y="128"/>
                    </a:lnTo>
                    <a:lnTo>
                      <a:pt x="231" y="132"/>
                    </a:lnTo>
                    <a:lnTo>
                      <a:pt x="239" y="131"/>
                    </a:lnTo>
                    <a:lnTo>
                      <a:pt x="249" y="131"/>
                    </a:lnTo>
                    <a:lnTo>
                      <a:pt x="259" y="128"/>
                    </a:lnTo>
                    <a:lnTo>
                      <a:pt x="269" y="126"/>
                    </a:lnTo>
                    <a:lnTo>
                      <a:pt x="264" y="121"/>
                    </a:lnTo>
                    <a:lnTo>
                      <a:pt x="257" y="117"/>
                    </a:lnTo>
                    <a:lnTo>
                      <a:pt x="246" y="111"/>
                    </a:lnTo>
                    <a:lnTo>
                      <a:pt x="232" y="105"/>
                    </a:lnTo>
                    <a:lnTo>
                      <a:pt x="213" y="96"/>
                    </a:lnTo>
                    <a:lnTo>
                      <a:pt x="196" y="87"/>
                    </a:lnTo>
                    <a:lnTo>
                      <a:pt x="176" y="79"/>
                    </a:lnTo>
                    <a:lnTo>
                      <a:pt x="156" y="70"/>
                    </a:lnTo>
                    <a:lnTo>
                      <a:pt x="134" y="59"/>
                    </a:lnTo>
                    <a:lnTo>
                      <a:pt x="114" y="50"/>
                    </a:lnTo>
                    <a:lnTo>
                      <a:pt x="94" y="41"/>
                    </a:lnTo>
                    <a:lnTo>
                      <a:pt x="77" y="34"/>
                    </a:lnTo>
                    <a:lnTo>
                      <a:pt x="61" y="26"/>
                    </a:lnTo>
                    <a:lnTo>
                      <a:pt x="47" y="20"/>
                    </a:lnTo>
                    <a:lnTo>
                      <a:pt x="37" y="16"/>
                    </a:lnTo>
                    <a:lnTo>
                      <a:pt x="32" y="14"/>
                    </a:lnTo>
                    <a:lnTo>
                      <a:pt x="34" y="5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71" y="3"/>
                    </a:lnTo>
                    <a:lnTo>
                      <a:pt x="89" y="5"/>
                    </a:lnTo>
                    <a:lnTo>
                      <a:pt x="112" y="10"/>
                    </a:lnTo>
                    <a:lnTo>
                      <a:pt x="134" y="16"/>
                    </a:lnTo>
                    <a:lnTo>
                      <a:pt x="161" y="25"/>
                    </a:lnTo>
                    <a:lnTo>
                      <a:pt x="184" y="32"/>
                    </a:lnTo>
                    <a:lnTo>
                      <a:pt x="208" y="41"/>
                    </a:lnTo>
                    <a:lnTo>
                      <a:pt x="229" y="49"/>
                    </a:lnTo>
                    <a:lnTo>
                      <a:pt x="252" y="57"/>
                    </a:lnTo>
                    <a:lnTo>
                      <a:pt x="269" y="64"/>
                    </a:lnTo>
                    <a:lnTo>
                      <a:pt x="284" y="70"/>
                    </a:lnTo>
                    <a:lnTo>
                      <a:pt x="294" y="72"/>
                    </a:lnTo>
                    <a:lnTo>
                      <a:pt x="301" y="76"/>
                    </a:lnTo>
                    <a:lnTo>
                      <a:pt x="312" y="81"/>
                    </a:lnTo>
                    <a:lnTo>
                      <a:pt x="323" y="87"/>
                    </a:lnTo>
                    <a:lnTo>
                      <a:pt x="335" y="92"/>
                    </a:lnTo>
                    <a:lnTo>
                      <a:pt x="346" y="99"/>
                    </a:lnTo>
                    <a:lnTo>
                      <a:pt x="357" y="104"/>
                    </a:lnTo>
                    <a:lnTo>
                      <a:pt x="368" y="110"/>
                    </a:lnTo>
                    <a:lnTo>
                      <a:pt x="380" y="115"/>
                    </a:lnTo>
                    <a:lnTo>
                      <a:pt x="392" y="121"/>
                    </a:lnTo>
                    <a:lnTo>
                      <a:pt x="403" y="125"/>
                    </a:lnTo>
                    <a:lnTo>
                      <a:pt x="415" y="131"/>
                    </a:lnTo>
                    <a:lnTo>
                      <a:pt x="426" y="136"/>
                    </a:lnTo>
                    <a:lnTo>
                      <a:pt x="437" y="142"/>
                    </a:lnTo>
                    <a:lnTo>
                      <a:pt x="448" y="147"/>
                    </a:lnTo>
                    <a:lnTo>
                      <a:pt x="461" y="153"/>
                    </a:lnTo>
                    <a:lnTo>
                      <a:pt x="472" y="158"/>
                    </a:lnTo>
                    <a:lnTo>
                      <a:pt x="485" y="166"/>
                    </a:lnTo>
                    <a:lnTo>
                      <a:pt x="488" y="168"/>
                    </a:lnTo>
                    <a:lnTo>
                      <a:pt x="498" y="176"/>
                    </a:lnTo>
                    <a:lnTo>
                      <a:pt x="510" y="183"/>
                    </a:lnTo>
                    <a:lnTo>
                      <a:pt x="523" y="193"/>
                    </a:lnTo>
                    <a:lnTo>
                      <a:pt x="533" y="201"/>
                    </a:lnTo>
                    <a:lnTo>
                      <a:pt x="545" y="210"/>
                    </a:lnTo>
                    <a:lnTo>
                      <a:pt x="550" y="216"/>
                    </a:lnTo>
                    <a:lnTo>
                      <a:pt x="551" y="219"/>
                    </a:lnTo>
                    <a:lnTo>
                      <a:pt x="371" y="150"/>
                    </a:lnTo>
                    <a:lnTo>
                      <a:pt x="365" y="153"/>
                    </a:lnTo>
                    <a:lnTo>
                      <a:pt x="362" y="157"/>
                    </a:lnTo>
                    <a:lnTo>
                      <a:pt x="361" y="161"/>
                    </a:lnTo>
                    <a:lnTo>
                      <a:pt x="363" y="170"/>
                    </a:lnTo>
                    <a:lnTo>
                      <a:pt x="370" y="175"/>
                    </a:lnTo>
                    <a:lnTo>
                      <a:pt x="377" y="181"/>
                    </a:lnTo>
                    <a:lnTo>
                      <a:pt x="381" y="185"/>
                    </a:lnTo>
                    <a:lnTo>
                      <a:pt x="386" y="190"/>
                    </a:lnTo>
                    <a:lnTo>
                      <a:pt x="390" y="193"/>
                    </a:lnTo>
                    <a:lnTo>
                      <a:pt x="390" y="198"/>
                    </a:lnTo>
                    <a:lnTo>
                      <a:pt x="386" y="201"/>
                    </a:lnTo>
                    <a:lnTo>
                      <a:pt x="380" y="205"/>
                    </a:lnTo>
                    <a:lnTo>
                      <a:pt x="371" y="210"/>
                    </a:lnTo>
                    <a:lnTo>
                      <a:pt x="363" y="219"/>
                    </a:lnTo>
                    <a:lnTo>
                      <a:pt x="536" y="313"/>
                    </a:lnTo>
                    <a:lnTo>
                      <a:pt x="537" y="322"/>
                    </a:lnTo>
                    <a:lnTo>
                      <a:pt x="532" y="325"/>
                    </a:lnTo>
                    <a:lnTo>
                      <a:pt x="360" y="274"/>
                    </a:lnTo>
                    <a:lnTo>
                      <a:pt x="355" y="281"/>
                    </a:lnTo>
                    <a:lnTo>
                      <a:pt x="347" y="283"/>
                    </a:lnTo>
                    <a:lnTo>
                      <a:pt x="343" y="283"/>
                    </a:lnTo>
                    <a:lnTo>
                      <a:pt x="341" y="286"/>
                    </a:lnTo>
                    <a:lnTo>
                      <a:pt x="341" y="289"/>
                    </a:lnTo>
                    <a:lnTo>
                      <a:pt x="345" y="298"/>
                    </a:lnTo>
                    <a:lnTo>
                      <a:pt x="450" y="379"/>
                    </a:lnTo>
                    <a:lnTo>
                      <a:pt x="301" y="364"/>
                    </a:lnTo>
                    <a:lnTo>
                      <a:pt x="278" y="357"/>
                    </a:lnTo>
                    <a:lnTo>
                      <a:pt x="258" y="349"/>
                    </a:lnTo>
                    <a:lnTo>
                      <a:pt x="238" y="340"/>
                    </a:lnTo>
                    <a:lnTo>
                      <a:pt x="219" y="332"/>
                    </a:lnTo>
                    <a:lnTo>
                      <a:pt x="199" y="322"/>
                    </a:lnTo>
                    <a:lnTo>
                      <a:pt x="181" y="313"/>
                    </a:lnTo>
                    <a:lnTo>
                      <a:pt x="162" y="304"/>
                    </a:lnTo>
                    <a:lnTo>
                      <a:pt x="144" y="296"/>
                    </a:lnTo>
                    <a:lnTo>
                      <a:pt x="126" y="284"/>
                    </a:lnTo>
                    <a:lnTo>
                      <a:pt x="107" y="276"/>
                    </a:lnTo>
                    <a:lnTo>
                      <a:pt x="89" y="266"/>
                    </a:lnTo>
                    <a:lnTo>
                      <a:pt x="72" y="257"/>
                    </a:lnTo>
                    <a:lnTo>
                      <a:pt x="53" y="247"/>
                    </a:lnTo>
                    <a:lnTo>
                      <a:pt x="36" y="238"/>
                    </a:lnTo>
                    <a:lnTo>
                      <a:pt x="18" y="231"/>
                    </a:lnTo>
                    <a:lnTo>
                      <a:pt x="0" y="223"/>
                    </a:lnTo>
                    <a:lnTo>
                      <a:pt x="0" y="222"/>
                    </a:lnTo>
                    <a:lnTo>
                      <a:pt x="5" y="221"/>
                    </a:lnTo>
                    <a:lnTo>
                      <a:pt x="12" y="219"/>
                    </a:lnTo>
                    <a:lnTo>
                      <a:pt x="21" y="218"/>
                    </a:lnTo>
                    <a:lnTo>
                      <a:pt x="28" y="216"/>
                    </a:lnTo>
                    <a:lnTo>
                      <a:pt x="37" y="215"/>
                    </a:lnTo>
                    <a:lnTo>
                      <a:pt x="43" y="212"/>
                    </a:lnTo>
                    <a:lnTo>
                      <a:pt x="51" y="212"/>
                    </a:lnTo>
                    <a:lnTo>
                      <a:pt x="51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Freeform 35"/>
              <p:cNvSpPr>
                <a:spLocks/>
              </p:cNvSpPr>
              <p:nvPr/>
            </p:nvSpPr>
            <p:spPr bwMode="auto">
              <a:xfrm>
                <a:off x="2713" y="1919"/>
                <a:ext cx="109" cy="235"/>
              </a:xfrm>
              <a:custGeom>
                <a:avLst/>
                <a:gdLst>
                  <a:gd name="T0" fmla="*/ 68 w 325"/>
                  <a:gd name="T1" fmla="*/ 392 h 471"/>
                  <a:gd name="T2" fmla="*/ 85 w 325"/>
                  <a:gd name="T3" fmla="*/ 370 h 471"/>
                  <a:gd name="T4" fmla="*/ 95 w 325"/>
                  <a:gd name="T5" fmla="*/ 347 h 471"/>
                  <a:gd name="T6" fmla="*/ 91 w 325"/>
                  <a:gd name="T7" fmla="*/ 320 h 471"/>
                  <a:gd name="T8" fmla="*/ 76 w 325"/>
                  <a:gd name="T9" fmla="*/ 299 h 471"/>
                  <a:gd name="T10" fmla="*/ 47 w 325"/>
                  <a:gd name="T11" fmla="*/ 286 h 471"/>
                  <a:gd name="T12" fmla="*/ 22 w 325"/>
                  <a:gd name="T13" fmla="*/ 269 h 471"/>
                  <a:gd name="T14" fmla="*/ 7 w 325"/>
                  <a:gd name="T15" fmla="*/ 241 h 471"/>
                  <a:gd name="T16" fmla="*/ 2 w 325"/>
                  <a:gd name="T17" fmla="*/ 214 h 471"/>
                  <a:gd name="T18" fmla="*/ 36 w 325"/>
                  <a:gd name="T19" fmla="*/ 203 h 471"/>
                  <a:gd name="T20" fmla="*/ 28 w 325"/>
                  <a:gd name="T21" fmla="*/ 172 h 471"/>
                  <a:gd name="T22" fmla="*/ 15 w 325"/>
                  <a:gd name="T23" fmla="*/ 120 h 471"/>
                  <a:gd name="T24" fmla="*/ 23 w 325"/>
                  <a:gd name="T25" fmla="*/ 72 h 471"/>
                  <a:gd name="T26" fmla="*/ 53 w 325"/>
                  <a:gd name="T27" fmla="*/ 35 h 471"/>
                  <a:gd name="T28" fmla="*/ 100 w 325"/>
                  <a:gd name="T29" fmla="*/ 9 h 471"/>
                  <a:gd name="T30" fmla="*/ 161 w 325"/>
                  <a:gd name="T31" fmla="*/ 0 h 471"/>
                  <a:gd name="T32" fmla="*/ 173 w 325"/>
                  <a:gd name="T33" fmla="*/ 79 h 471"/>
                  <a:gd name="T34" fmla="*/ 136 w 325"/>
                  <a:gd name="T35" fmla="*/ 96 h 471"/>
                  <a:gd name="T36" fmla="*/ 108 w 325"/>
                  <a:gd name="T37" fmla="*/ 112 h 471"/>
                  <a:gd name="T38" fmla="*/ 88 w 325"/>
                  <a:gd name="T39" fmla="*/ 131 h 471"/>
                  <a:gd name="T40" fmla="*/ 106 w 325"/>
                  <a:gd name="T41" fmla="*/ 172 h 471"/>
                  <a:gd name="T42" fmla="*/ 181 w 325"/>
                  <a:gd name="T43" fmla="*/ 165 h 471"/>
                  <a:gd name="T44" fmla="*/ 156 w 325"/>
                  <a:gd name="T45" fmla="*/ 192 h 471"/>
                  <a:gd name="T46" fmla="*/ 146 w 325"/>
                  <a:gd name="T47" fmla="*/ 211 h 471"/>
                  <a:gd name="T48" fmla="*/ 176 w 325"/>
                  <a:gd name="T49" fmla="*/ 208 h 471"/>
                  <a:gd name="T50" fmla="*/ 200 w 325"/>
                  <a:gd name="T51" fmla="*/ 203 h 471"/>
                  <a:gd name="T52" fmla="*/ 220 w 325"/>
                  <a:gd name="T53" fmla="*/ 197 h 471"/>
                  <a:gd name="T54" fmla="*/ 240 w 325"/>
                  <a:gd name="T55" fmla="*/ 196 h 471"/>
                  <a:gd name="T56" fmla="*/ 275 w 325"/>
                  <a:gd name="T57" fmla="*/ 279 h 471"/>
                  <a:gd name="T58" fmla="*/ 248 w 325"/>
                  <a:gd name="T59" fmla="*/ 287 h 471"/>
                  <a:gd name="T60" fmla="*/ 236 w 325"/>
                  <a:gd name="T61" fmla="*/ 297 h 471"/>
                  <a:gd name="T62" fmla="*/ 262 w 325"/>
                  <a:gd name="T63" fmla="*/ 301 h 471"/>
                  <a:gd name="T64" fmla="*/ 267 w 325"/>
                  <a:gd name="T65" fmla="*/ 315 h 471"/>
                  <a:gd name="T66" fmla="*/ 220 w 325"/>
                  <a:gd name="T67" fmla="*/ 367 h 471"/>
                  <a:gd name="T68" fmla="*/ 241 w 325"/>
                  <a:gd name="T69" fmla="*/ 359 h 471"/>
                  <a:gd name="T70" fmla="*/ 272 w 325"/>
                  <a:gd name="T71" fmla="*/ 349 h 471"/>
                  <a:gd name="T72" fmla="*/ 281 w 325"/>
                  <a:gd name="T73" fmla="*/ 349 h 471"/>
                  <a:gd name="T74" fmla="*/ 261 w 325"/>
                  <a:gd name="T75" fmla="*/ 374 h 471"/>
                  <a:gd name="T76" fmla="*/ 238 w 325"/>
                  <a:gd name="T77" fmla="*/ 394 h 471"/>
                  <a:gd name="T78" fmla="*/ 247 w 325"/>
                  <a:gd name="T79" fmla="*/ 405 h 471"/>
                  <a:gd name="T80" fmla="*/ 270 w 325"/>
                  <a:gd name="T81" fmla="*/ 397 h 471"/>
                  <a:gd name="T82" fmla="*/ 294 w 325"/>
                  <a:gd name="T83" fmla="*/ 388 h 471"/>
                  <a:gd name="T84" fmla="*/ 306 w 325"/>
                  <a:gd name="T85" fmla="*/ 392 h 471"/>
                  <a:gd name="T86" fmla="*/ 286 w 325"/>
                  <a:gd name="T87" fmla="*/ 421 h 471"/>
                  <a:gd name="T88" fmla="*/ 307 w 325"/>
                  <a:gd name="T89" fmla="*/ 421 h 471"/>
                  <a:gd name="T90" fmla="*/ 314 w 325"/>
                  <a:gd name="T91" fmla="*/ 459 h 471"/>
                  <a:gd name="T92" fmla="*/ 282 w 325"/>
                  <a:gd name="T93" fmla="*/ 465 h 471"/>
                  <a:gd name="T94" fmla="*/ 252 w 325"/>
                  <a:gd name="T95" fmla="*/ 464 h 471"/>
                  <a:gd name="T96" fmla="*/ 225 w 325"/>
                  <a:gd name="T97" fmla="*/ 459 h 471"/>
                  <a:gd name="T98" fmla="*/ 197 w 325"/>
                  <a:gd name="T99" fmla="*/ 446 h 471"/>
                  <a:gd name="T100" fmla="*/ 173 w 325"/>
                  <a:gd name="T101" fmla="*/ 444 h 471"/>
                  <a:gd name="T102" fmla="*/ 152 w 325"/>
                  <a:gd name="T103" fmla="*/ 451 h 471"/>
                  <a:gd name="T104" fmla="*/ 131 w 325"/>
                  <a:gd name="T105" fmla="*/ 460 h 471"/>
                  <a:gd name="T106" fmla="*/ 108 w 325"/>
                  <a:gd name="T107" fmla="*/ 465 h 471"/>
                  <a:gd name="T108" fmla="*/ 86 w 325"/>
                  <a:gd name="T109" fmla="*/ 470 h 471"/>
                  <a:gd name="T110" fmla="*/ 52 w 325"/>
                  <a:gd name="T111" fmla="*/ 40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5" h="471">
                    <a:moveTo>
                      <a:pt x="52" y="402"/>
                    </a:moveTo>
                    <a:lnTo>
                      <a:pt x="60" y="397"/>
                    </a:lnTo>
                    <a:lnTo>
                      <a:pt x="68" y="392"/>
                    </a:lnTo>
                    <a:lnTo>
                      <a:pt x="75" y="384"/>
                    </a:lnTo>
                    <a:lnTo>
                      <a:pt x="81" y="378"/>
                    </a:lnTo>
                    <a:lnTo>
                      <a:pt x="85" y="370"/>
                    </a:lnTo>
                    <a:lnTo>
                      <a:pt x="90" y="363"/>
                    </a:lnTo>
                    <a:lnTo>
                      <a:pt x="92" y="354"/>
                    </a:lnTo>
                    <a:lnTo>
                      <a:pt x="95" y="347"/>
                    </a:lnTo>
                    <a:lnTo>
                      <a:pt x="93" y="337"/>
                    </a:lnTo>
                    <a:lnTo>
                      <a:pt x="93" y="328"/>
                    </a:lnTo>
                    <a:lnTo>
                      <a:pt x="91" y="320"/>
                    </a:lnTo>
                    <a:lnTo>
                      <a:pt x="88" y="313"/>
                    </a:lnTo>
                    <a:lnTo>
                      <a:pt x="82" y="306"/>
                    </a:lnTo>
                    <a:lnTo>
                      <a:pt x="76" y="299"/>
                    </a:lnTo>
                    <a:lnTo>
                      <a:pt x="68" y="293"/>
                    </a:lnTo>
                    <a:lnTo>
                      <a:pt x="60" y="289"/>
                    </a:lnTo>
                    <a:lnTo>
                      <a:pt x="47" y="286"/>
                    </a:lnTo>
                    <a:lnTo>
                      <a:pt x="38" y="282"/>
                    </a:lnTo>
                    <a:lnTo>
                      <a:pt x="30" y="276"/>
                    </a:lnTo>
                    <a:lnTo>
                      <a:pt x="22" y="269"/>
                    </a:lnTo>
                    <a:lnTo>
                      <a:pt x="15" y="261"/>
                    </a:lnTo>
                    <a:lnTo>
                      <a:pt x="11" y="252"/>
                    </a:lnTo>
                    <a:lnTo>
                      <a:pt x="7" y="241"/>
                    </a:lnTo>
                    <a:lnTo>
                      <a:pt x="5" y="231"/>
                    </a:lnTo>
                    <a:lnTo>
                      <a:pt x="5" y="222"/>
                    </a:lnTo>
                    <a:lnTo>
                      <a:pt x="2" y="214"/>
                    </a:lnTo>
                    <a:lnTo>
                      <a:pt x="0" y="207"/>
                    </a:lnTo>
                    <a:lnTo>
                      <a:pt x="1" y="200"/>
                    </a:lnTo>
                    <a:lnTo>
                      <a:pt x="36" y="203"/>
                    </a:lnTo>
                    <a:lnTo>
                      <a:pt x="38" y="198"/>
                    </a:lnTo>
                    <a:lnTo>
                      <a:pt x="40" y="191"/>
                    </a:lnTo>
                    <a:lnTo>
                      <a:pt x="28" y="172"/>
                    </a:lnTo>
                    <a:lnTo>
                      <a:pt x="21" y="153"/>
                    </a:lnTo>
                    <a:lnTo>
                      <a:pt x="16" y="136"/>
                    </a:lnTo>
                    <a:lnTo>
                      <a:pt x="15" y="120"/>
                    </a:lnTo>
                    <a:lnTo>
                      <a:pt x="13" y="102"/>
                    </a:lnTo>
                    <a:lnTo>
                      <a:pt x="17" y="87"/>
                    </a:lnTo>
                    <a:lnTo>
                      <a:pt x="23" y="72"/>
                    </a:lnTo>
                    <a:lnTo>
                      <a:pt x="32" y="60"/>
                    </a:lnTo>
                    <a:lnTo>
                      <a:pt x="41" y="46"/>
                    </a:lnTo>
                    <a:lnTo>
                      <a:pt x="53" y="35"/>
                    </a:lnTo>
                    <a:lnTo>
                      <a:pt x="67" y="24"/>
                    </a:lnTo>
                    <a:lnTo>
                      <a:pt x="83" y="16"/>
                    </a:lnTo>
                    <a:lnTo>
                      <a:pt x="100" y="9"/>
                    </a:lnTo>
                    <a:lnTo>
                      <a:pt x="118" y="4"/>
                    </a:lnTo>
                    <a:lnTo>
                      <a:pt x="138" y="0"/>
                    </a:lnTo>
                    <a:lnTo>
                      <a:pt x="161" y="0"/>
                    </a:lnTo>
                    <a:lnTo>
                      <a:pt x="181" y="47"/>
                    </a:lnTo>
                    <a:lnTo>
                      <a:pt x="98" y="90"/>
                    </a:lnTo>
                    <a:lnTo>
                      <a:pt x="173" y="79"/>
                    </a:lnTo>
                    <a:lnTo>
                      <a:pt x="162" y="82"/>
                    </a:lnTo>
                    <a:lnTo>
                      <a:pt x="150" y="89"/>
                    </a:lnTo>
                    <a:lnTo>
                      <a:pt x="136" y="96"/>
                    </a:lnTo>
                    <a:lnTo>
                      <a:pt x="123" y="105"/>
                    </a:lnTo>
                    <a:lnTo>
                      <a:pt x="116" y="109"/>
                    </a:lnTo>
                    <a:lnTo>
                      <a:pt x="108" y="112"/>
                    </a:lnTo>
                    <a:lnTo>
                      <a:pt x="102" y="117"/>
                    </a:lnTo>
                    <a:lnTo>
                      <a:pt x="97" y="122"/>
                    </a:lnTo>
                    <a:lnTo>
                      <a:pt x="88" y="131"/>
                    </a:lnTo>
                    <a:lnTo>
                      <a:pt x="83" y="141"/>
                    </a:lnTo>
                    <a:lnTo>
                      <a:pt x="157" y="128"/>
                    </a:lnTo>
                    <a:lnTo>
                      <a:pt x="106" y="172"/>
                    </a:lnTo>
                    <a:lnTo>
                      <a:pt x="106" y="176"/>
                    </a:lnTo>
                    <a:lnTo>
                      <a:pt x="102" y="183"/>
                    </a:lnTo>
                    <a:lnTo>
                      <a:pt x="181" y="165"/>
                    </a:lnTo>
                    <a:lnTo>
                      <a:pt x="175" y="173"/>
                    </a:lnTo>
                    <a:lnTo>
                      <a:pt x="163" y="186"/>
                    </a:lnTo>
                    <a:lnTo>
                      <a:pt x="156" y="192"/>
                    </a:lnTo>
                    <a:lnTo>
                      <a:pt x="151" y="198"/>
                    </a:lnTo>
                    <a:lnTo>
                      <a:pt x="146" y="205"/>
                    </a:lnTo>
                    <a:lnTo>
                      <a:pt x="146" y="211"/>
                    </a:lnTo>
                    <a:lnTo>
                      <a:pt x="155" y="211"/>
                    </a:lnTo>
                    <a:lnTo>
                      <a:pt x="168" y="211"/>
                    </a:lnTo>
                    <a:lnTo>
                      <a:pt x="176" y="208"/>
                    </a:lnTo>
                    <a:lnTo>
                      <a:pt x="183" y="207"/>
                    </a:lnTo>
                    <a:lnTo>
                      <a:pt x="191" y="205"/>
                    </a:lnTo>
                    <a:lnTo>
                      <a:pt x="200" y="203"/>
                    </a:lnTo>
                    <a:lnTo>
                      <a:pt x="206" y="201"/>
                    </a:lnTo>
                    <a:lnTo>
                      <a:pt x="213" y="200"/>
                    </a:lnTo>
                    <a:lnTo>
                      <a:pt x="220" y="197"/>
                    </a:lnTo>
                    <a:lnTo>
                      <a:pt x="226" y="196"/>
                    </a:lnTo>
                    <a:lnTo>
                      <a:pt x="235" y="195"/>
                    </a:lnTo>
                    <a:lnTo>
                      <a:pt x="240" y="196"/>
                    </a:lnTo>
                    <a:lnTo>
                      <a:pt x="286" y="277"/>
                    </a:lnTo>
                    <a:lnTo>
                      <a:pt x="281" y="277"/>
                    </a:lnTo>
                    <a:lnTo>
                      <a:pt x="275" y="279"/>
                    </a:lnTo>
                    <a:lnTo>
                      <a:pt x="266" y="282"/>
                    </a:lnTo>
                    <a:lnTo>
                      <a:pt x="257" y="284"/>
                    </a:lnTo>
                    <a:lnTo>
                      <a:pt x="248" y="287"/>
                    </a:lnTo>
                    <a:lnTo>
                      <a:pt x="242" y="291"/>
                    </a:lnTo>
                    <a:lnTo>
                      <a:pt x="237" y="293"/>
                    </a:lnTo>
                    <a:lnTo>
                      <a:pt x="236" y="297"/>
                    </a:lnTo>
                    <a:lnTo>
                      <a:pt x="242" y="304"/>
                    </a:lnTo>
                    <a:lnTo>
                      <a:pt x="252" y="304"/>
                    </a:lnTo>
                    <a:lnTo>
                      <a:pt x="262" y="301"/>
                    </a:lnTo>
                    <a:lnTo>
                      <a:pt x="271" y="301"/>
                    </a:lnTo>
                    <a:lnTo>
                      <a:pt x="270" y="308"/>
                    </a:lnTo>
                    <a:lnTo>
                      <a:pt x="267" y="315"/>
                    </a:lnTo>
                    <a:lnTo>
                      <a:pt x="216" y="347"/>
                    </a:lnTo>
                    <a:lnTo>
                      <a:pt x="216" y="357"/>
                    </a:lnTo>
                    <a:lnTo>
                      <a:pt x="220" y="367"/>
                    </a:lnTo>
                    <a:lnTo>
                      <a:pt x="223" y="365"/>
                    </a:lnTo>
                    <a:lnTo>
                      <a:pt x="231" y="363"/>
                    </a:lnTo>
                    <a:lnTo>
                      <a:pt x="241" y="359"/>
                    </a:lnTo>
                    <a:lnTo>
                      <a:pt x="252" y="357"/>
                    </a:lnTo>
                    <a:lnTo>
                      <a:pt x="262" y="353"/>
                    </a:lnTo>
                    <a:lnTo>
                      <a:pt x="272" y="349"/>
                    </a:lnTo>
                    <a:lnTo>
                      <a:pt x="280" y="347"/>
                    </a:lnTo>
                    <a:lnTo>
                      <a:pt x="286" y="347"/>
                    </a:lnTo>
                    <a:lnTo>
                      <a:pt x="281" y="349"/>
                    </a:lnTo>
                    <a:lnTo>
                      <a:pt x="275" y="357"/>
                    </a:lnTo>
                    <a:lnTo>
                      <a:pt x="267" y="364"/>
                    </a:lnTo>
                    <a:lnTo>
                      <a:pt x="261" y="374"/>
                    </a:lnTo>
                    <a:lnTo>
                      <a:pt x="252" y="382"/>
                    </a:lnTo>
                    <a:lnTo>
                      <a:pt x="245" y="389"/>
                    </a:lnTo>
                    <a:lnTo>
                      <a:pt x="238" y="394"/>
                    </a:lnTo>
                    <a:lnTo>
                      <a:pt x="236" y="398"/>
                    </a:lnTo>
                    <a:lnTo>
                      <a:pt x="240" y="404"/>
                    </a:lnTo>
                    <a:lnTo>
                      <a:pt x="247" y="405"/>
                    </a:lnTo>
                    <a:lnTo>
                      <a:pt x="255" y="402"/>
                    </a:lnTo>
                    <a:lnTo>
                      <a:pt x="262" y="399"/>
                    </a:lnTo>
                    <a:lnTo>
                      <a:pt x="270" y="397"/>
                    </a:lnTo>
                    <a:lnTo>
                      <a:pt x="279" y="394"/>
                    </a:lnTo>
                    <a:lnTo>
                      <a:pt x="286" y="390"/>
                    </a:lnTo>
                    <a:lnTo>
                      <a:pt x="294" y="388"/>
                    </a:lnTo>
                    <a:lnTo>
                      <a:pt x="301" y="385"/>
                    </a:lnTo>
                    <a:lnTo>
                      <a:pt x="310" y="383"/>
                    </a:lnTo>
                    <a:lnTo>
                      <a:pt x="306" y="392"/>
                    </a:lnTo>
                    <a:lnTo>
                      <a:pt x="300" y="402"/>
                    </a:lnTo>
                    <a:lnTo>
                      <a:pt x="292" y="409"/>
                    </a:lnTo>
                    <a:lnTo>
                      <a:pt x="286" y="421"/>
                    </a:lnTo>
                    <a:lnTo>
                      <a:pt x="292" y="421"/>
                    </a:lnTo>
                    <a:lnTo>
                      <a:pt x="300" y="423"/>
                    </a:lnTo>
                    <a:lnTo>
                      <a:pt x="307" y="421"/>
                    </a:lnTo>
                    <a:lnTo>
                      <a:pt x="317" y="421"/>
                    </a:lnTo>
                    <a:lnTo>
                      <a:pt x="325" y="456"/>
                    </a:lnTo>
                    <a:lnTo>
                      <a:pt x="314" y="459"/>
                    </a:lnTo>
                    <a:lnTo>
                      <a:pt x="304" y="461"/>
                    </a:lnTo>
                    <a:lnTo>
                      <a:pt x="292" y="463"/>
                    </a:lnTo>
                    <a:lnTo>
                      <a:pt x="282" y="465"/>
                    </a:lnTo>
                    <a:lnTo>
                      <a:pt x="271" y="465"/>
                    </a:lnTo>
                    <a:lnTo>
                      <a:pt x="262" y="465"/>
                    </a:lnTo>
                    <a:lnTo>
                      <a:pt x="252" y="464"/>
                    </a:lnTo>
                    <a:lnTo>
                      <a:pt x="243" y="464"/>
                    </a:lnTo>
                    <a:lnTo>
                      <a:pt x="233" y="461"/>
                    </a:lnTo>
                    <a:lnTo>
                      <a:pt x="225" y="459"/>
                    </a:lnTo>
                    <a:lnTo>
                      <a:pt x="217" y="456"/>
                    </a:lnTo>
                    <a:lnTo>
                      <a:pt x="210" y="454"/>
                    </a:lnTo>
                    <a:lnTo>
                      <a:pt x="197" y="446"/>
                    </a:lnTo>
                    <a:lnTo>
                      <a:pt x="188" y="440"/>
                    </a:lnTo>
                    <a:lnTo>
                      <a:pt x="181" y="441"/>
                    </a:lnTo>
                    <a:lnTo>
                      <a:pt x="173" y="444"/>
                    </a:lnTo>
                    <a:lnTo>
                      <a:pt x="166" y="446"/>
                    </a:lnTo>
                    <a:lnTo>
                      <a:pt x="160" y="450"/>
                    </a:lnTo>
                    <a:lnTo>
                      <a:pt x="152" y="451"/>
                    </a:lnTo>
                    <a:lnTo>
                      <a:pt x="145" y="454"/>
                    </a:lnTo>
                    <a:lnTo>
                      <a:pt x="137" y="456"/>
                    </a:lnTo>
                    <a:lnTo>
                      <a:pt x="131" y="460"/>
                    </a:lnTo>
                    <a:lnTo>
                      <a:pt x="123" y="461"/>
                    </a:lnTo>
                    <a:lnTo>
                      <a:pt x="116" y="464"/>
                    </a:lnTo>
                    <a:lnTo>
                      <a:pt x="108" y="465"/>
                    </a:lnTo>
                    <a:lnTo>
                      <a:pt x="101" y="468"/>
                    </a:lnTo>
                    <a:lnTo>
                      <a:pt x="93" y="469"/>
                    </a:lnTo>
                    <a:lnTo>
                      <a:pt x="86" y="470"/>
                    </a:lnTo>
                    <a:lnTo>
                      <a:pt x="78" y="470"/>
                    </a:lnTo>
                    <a:lnTo>
                      <a:pt x="71" y="471"/>
                    </a:lnTo>
                    <a:lnTo>
                      <a:pt x="52" y="402"/>
                    </a:lnTo>
                    <a:lnTo>
                      <a:pt x="52" y="4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Freeform 36"/>
              <p:cNvSpPr>
                <a:spLocks/>
              </p:cNvSpPr>
              <p:nvPr/>
            </p:nvSpPr>
            <p:spPr bwMode="auto">
              <a:xfrm>
                <a:off x="2764" y="1815"/>
                <a:ext cx="180" cy="340"/>
              </a:xfrm>
              <a:custGeom>
                <a:avLst/>
                <a:gdLst>
                  <a:gd name="T0" fmla="*/ 161 w 538"/>
                  <a:gd name="T1" fmla="*/ 632 h 681"/>
                  <a:gd name="T2" fmla="*/ 203 w 538"/>
                  <a:gd name="T3" fmla="*/ 616 h 681"/>
                  <a:gd name="T4" fmla="*/ 239 w 538"/>
                  <a:gd name="T5" fmla="*/ 559 h 681"/>
                  <a:gd name="T6" fmla="*/ 222 w 538"/>
                  <a:gd name="T7" fmla="*/ 508 h 681"/>
                  <a:gd name="T8" fmla="*/ 187 w 538"/>
                  <a:gd name="T9" fmla="*/ 488 h 681"/>
                  <a:gd name="T10" fmla="*/ 139 w 538"/>
                  <a:gd name="T11" fmla="*/ 484 h 681"/>
                  <a:gd name="T12" fmla="*/ 97 w 538"/>
                  <a:gd name="T13" fmla="*/ 446 h 681"/>
                  <a:gd name="T14" fmla="*/ 82 w 538"/>
                  <a:gd name="T15" fmla="*/ 399 h 681"/>
                  <a:gd name="T16" fmla="*/ 116 w 538"/>
                  <a:gd name="T17" fmla="*/ 352 h 681"/>
                  <a:gd name="T18" fmla="*/ 109 w 538"/>
                  <a:gd name="T19" fmla="*/ 302 h 681"/>
                  <a:gd name="T20" fmla="*/ 78 w 538"/>
                  <a:gd name="T21" fmla="*/ 266 h 681"/>
                  <a:gd name="T22" fmla="*/ 44 w 538"/>
                  <a:gd name="T23" fmla="*/ 257 h 681"/>
                  <a:gd name="T24" fmla="*/ 47 w 538"/>
                  <a:gd name="T25" fmla="*/ 200 h 681"/>
                  <a:gd name="T26" fmla="*/ 27 w 538"/>
                  <a:gd name="T27" fmla="*/ 155 h 681"/>
                  <a:gd name="T28" fmla="*/ 30 w 538"/>
                  <a:gd name="T29" fmla="*/ 106 h 681"/>
                  <a:gd name="T30" fmla="*/ 49 w 538"/>
                  <a:gd name="T31" fmla="*/ 62 h 681"/>
                  <a:gd name="T32" fmla="*/ 124 w 538"/>
                  <a:gd name="T33" fmla="*/ 6 h 681"/>
                  <a:gd name="T34" fmla="*/ 221 w 538"/>
                  <a:gd name="T35" fmla="*/ 13 h 681"/>
                  <a:gd name="T36" fmla="*/ 294 w 538"/>
                  <a:gd name="T37" fmla="*/ 76 h 681"/>
                  <a:gd name="T38" fmla="*/ 247 w 538"/>
                  <a:gd name="T39" fmla="*/ 94 h 681"/>
                  <a:gd name="T40" fmla="*/ 197 w 538"/>
                  <a:gd name="T41" fmla="*/ 52 h 681"/>
                  <a:gd name="T42" fmla="*/ 132 w 538"/>
                  <a:gd name="T43" fmla="*/ 56 h 681"/>
                  <a:gd name="T44" fmla="*/ 88 w 538"/>
                  <a:gd name="T45" fmla="*/ 102 h 681"/>
                  <a:gd name="T46" fmla="*/ 123 w 538"/>
                  <a:gd name="T47" fmla="*/ 117 h 681"/>
                  <a:gd name="T48" fmla="*/ 87 w 538"/>
                  <a:gd name="T49" fmla="*/ 148 h 681"/>
                  <a:gd name="T50" fmla="*/ 113 w 538"/>
                  <a:gd name="T51" fmla="*/ 147 h 681"/>
                  <a:gd name="T52" fmla="*/ 164 w 538"/>
                  <a:gd name="T53" fmla="*/ 130 h 681"/>
                  <a:gd name="T54" fmla="*/ 124 w 538"/>
                  <a:gd name="T55" fmla="*/ 171 h 681"/>
                  <a:gd name="T56" fmla="*/ 133 w 538"/>
                  <a:gd name="T57" fmla="*/ 203 h 681"/>
                  <a:gd name="T58" fmla="*/ 174 w 538"/>
                  <a:gd name="T59" fmla="*/ 171 h 681"/>
                  <a:gd name="T60" fmla="*/ 203 w 538"/>
                  <a:gd name="T61" fmla="*/ 182 h 681"/>
                  <a:gd name="T62" fmla="*/ 193 w 538"/>
                  <a:gd name="T63" fmla="*/ 211 h 681"/>
                  <a:gd name="T64" fmla="*/ 219 w 538"/>
                  <a:gd name="T65" fmla="*/ 201 h 681"/>
                  <a:gd name="T66" fmla="*/ 263 w 538"/>
                  <a:gd name="T67" fmla="*/ 277 h 681"/>
                  <a:gd name="T68" fmla="*/ 229 w 538"/>
                  <a:gd name="T69" fmla="*/ 307 h 681"/>
                  <a:gd name="T70" fmla="*/ 274 w 538"/>
                  <a:gd name="T71" fmla="*/ 304 h 681"/>
                  <a:gd name="T72" fmla="*/ 234 w 538"/>
                  <a:gd name="T73" fmla="*/ 347 h 681"/>
                  <a:gd name="T74" fmla="*/ 228 w 538"/>
                  <a:gd name="T75" fmla="*/ 374 h 681"/>
                  <a:gd name="T76" fmla="*/ 283 w 538"/>
                  <a:gd name="T77" fmla="*/ 349 h 681"/>
                  <a:gd name="T78" fmla="*/ 258 w 538"/>
                  <a:gd name="T79" fmla="*/ 407 h 681"/>
                  <a:gd name="T80" fmla="*/ 337 w 538"/>
                  <a:gd name="T81" fmla="*/ 403 h 681"/>
                  <a:gd name="T82" fmla="*/ 382 w 538"/>
                  <a:gd name="T83" fmla="*/ 424 h 681"/>
                  <a:gd name="T84" fmla="*/ 426 w 538"/>
                  <a:gd name="T85" fmla="*/ 473 h 681"/>
                  <a:gd name="T86" fmla="*/ 378 w 538"/>
                  <a:gd name="T87" fmla="*/ 520 h 681"/>
                  <a:gd name="T88" fmla="*/ 343 w 538"/>
                  <a:gd name="T89" fmla="*/ 566 h 681"/>
                  <a:gd name="T90" fmla="*/ 392 w 538"/>
                  <a:gd name="T91" fmla="*/ 570 h 681"/>
                  <a:gd name="T92" fmla="*/ 378 w 538"/>
                  <a:gd name="T93" fmla="*/ 597 h 681"/>
                  <a:gd name="T94" fmla="*/ 473 w 538"/>
                  <a:gd name="T95" fmla="*/ 600 h 681"/>
                  <a:gd name="T96" fmla="*/ 538 w 538"/>
                  <a:gd name="T97" fmla="*/ 675 h 681"/>
                  <a:gd name="T98" fmla="*/ 426 w 538"/>
                  <a:gd name="T99" fmla="*/ 680 h 681"/>
                  <a:gd name="T100" fmla="*/ 309 w 538"/>
                  <a:gd name="T101" fmla="*/ 670 h 681"/>
                  <a:gd name="T102" fmla="*/ 198 w 538"/>
                  <a:gd name="T103" fmla="*/ 66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8" h="681">
                    <a:moveTo>
                      <a:pt x="161" y="667"/>
                    </a:moveTo>
                    <a:lnTo>
                      <a:pt x="161" y="660"/>
                    </a:lnTo>
                    <a:lnTo>
                      <a:pt x="161" y="651"/>
                    </a:lnTo>
                    <a:lnTo>
                      <a:pt x="161" y="641"/>
                    </a:lnTo>
                    <a:lnTo>
                      <a:pt x="161" y="632"/>
                    </a:lnTo>
                    <a:lnTo>
                      <a:pt x="168" y="630"/>
                    </a:lnTo>
                    <a:lnTo>
                      <a:pt x="176" y="628"/>
                    </a:lnTo>
                    <a:lnTo>
                      <a:pt x="183" y="626"/>
                    </a:lnTo>
                    <a:lnTo>
                      <a:pt x="192" y="623"/>
                    </a:lnTo>
                    <a:lnTo>
                      <a:pt x="203" y="616"/>
                    </a:lnTo>
                    <a:lnTo>
                      <a:pt x="216" y="609"/>
                    </a:lnTo>
                    <a:lnTo>
                      <a:pt x="222" y="596"/>
                    </a:lnTo>
                    <a:lnTo>
                      <a:pt x="229" y="585"/>
                    </a:lnTo>
                    <a:lnTo>
                      <a:pt x="234" y="571"/>
                    </a:lnTo>
                    <a:lnTo>
                      <a:pt x="239" y="559"/>
                    </a:lnTo>
                    <a:lnTo>
                      <a:pt x="238" y="544"/>
                    </a:lnTo>
                    <a:lnTo>
                      <a:pt x="234" y="532"/>
                    </a:lnTo>
                    <a:lnTo>
                      <a:pt x="232" y="522"/>
                    </a:lnTo>
                    <a:lnTo>
                      <a:pt x="228" y="515"/>
                    </a:lnTo>
                    <a:lnTo>
                      <a:pt x="222" y="508"/>
                    </a:lnTo>
                    <a:lnTo>
                      <a:pt x="217" y="501"/>
                    </a:lnTo>
                    <a:lnTo>
                      <a:pt x="211" y="496"/>
                    </a:lnTo>
                    <a:lnTo>
                      <a:pt x="204" y="494"/>
                    </a:lnTo>
                    <a:lnTo>
                      <a:pt x="196" y="490"/>
                    </a:lnTo>
                    <a:lnTo>
                      <a:pt x="187" y="488"/>
                    </a:lnTo>
                    <a:lnTo>
                      <a:pt x="178" y="485"/>
                    </a:lnTo>
                    <a:lnTo>
                      <a:pt x="169" y="485"/>
                    </a:lnTo>
                    <a:lnTo>
                      <a:pt x="159" y="484"/>
                    </a:lnTo>
                    <a:lnTo>
                      <a:pt x="149" y="484"/>
                    </a:lnTo>
                    <a:lnTo>
                      <a:pt x="139" y="484"/>
                    </a:lnTo>
                    <a:lnTo>
                      <a:pt x="129" y="484"/>
                    </a:lnTo>
                    <a:lnTo>
                      <a:pt x="118" y="475"/>
                    </a:lnTo>
                    <a:lnTo>
                      <a:pt x="111" y="466"/>
                    </a:lnTo>
                    <a:lnTo>
                      <a:pt x="103" y="456"/>
                    </a:lnTo>
                    <a:lnTo>
                      <a:pt x="97" y="446"/>
                    </a:lnTo>
                    <a:lnTo>
                      <a:pt x="90" y="435"/>
                    </a:lnTo>
                    <a:lnTo>
                      <a:pt x="85" y="424"/>
                    </a:lnTo>
                    <a:lnTo>
                      <a:pt x="79" y="414"/>
                    </a:lnTo>
                    <a:lnTo>
                      <a:pt x="74" y="407"/>
                    </a:lnTo>
                    <a:lnTo>
                      <a:pt x="82" y="399"/>
                    </a:lnTo>
                    <a:lnTo>
                      <a:pt x="90" y="392"/>
                    </a:lnTo>
                    <a:lnTo>
                      <a:pt x="98" y="383"/>
                    </a:lnTo>
                    <a:lnTo>
                      <a:pt x="106" y="374"/>
                    </a:lnTo>
                    <a:lnTo>
                      <a:pt x="111" y="363"/>
                    </a:lnTo>
                    <a:lnTo>
                      <a:pt x="116" y="352"/>
                    </a:lnTo>
                    <a:lnTo>
                      <a:pt x="117" y="339"/>
                    </a:lnTo>
                    <a:lnTo>
                      <a:pt x="118" y="328"/>
                    </a:lnTo>
                    <a:lnTo>
                      <a:pt x="117" y="318"/>
                    </a:lnTo>
                    <a:lnTo>
                      <a:pt x="114" y="311"/>
                    </a:lnTo>
                    <a:lnTo>
                      <a:pt x="109" y="302"/>
                    </a:lnTo>
                    <a:lnTo>
                      <a:pt x="106" y="294"/>
                    </a:lnTo>
                    <a:lnTo>
                      <a:pt x="98" y="287"/>
                    </a:lnTo>
                    <a:lnTo>
                      <a:pt x="92" y="279"/>
                    </a:lnTo>
                    <a:lnTo>
                      <a:pt x="84" y="272"/>
                    </a:lnTo>
                    <a:lnTo>
                      <a:pt x="78" y="266"/>
                    </a:lnTo>
                    <a:lnTo>
                      <a:pt x="72" y="261"/>
                    </a:lnTo>
                    <a:lnTo>
                      <a:pt x="65" y="259"/>
                    </a:lnTo>
                    <a:lnTo>
                      <a:pt x="58" y="258"/>
                    </a:lnTo>
                    <a:lnTo>
                      <a:pt x="52" y="258"/>
                    </a:lnTo>
                    <a:lnTo>
                      <a:pt x="44" y="257"/>
                    </a:lnTo>
                    <a:lnTo>
                      <a:pt x="37" y="257"/>
                    </a:lnTo>
                    <a:lnTo>
                      <a:pt x="29" y="256"/>
                    </a:lnTo>
                    <a:lnTo>
                      <a:pt x="24" y="254"/>
                    </a:lnTo>
                    <a:lnTo>
                      <a:pt x="0" y="207"/>
                    </a:lnTo>
                    <a:lnTo>
                      <a:pt x="47" y="200"/>
                    </a:lnTo>
                    <a:lnTo>
                      <a:pt x="39" y="191"/>
                    </a:lnTo>
                    <a:lnTo>
                      <a:pt x="35" y="182"/>
                    </a:lnTo>
                    <a:lnTo>
                      <a:pt x="32" y="173"/>
                    </a:lnTo>
                    <a:lnTo>
                      <a:pt x="29" y="165"/>
                    </a:lnTo>
                    <a:lnTo>
                      <a:pt x="27" y="155"/>
                    </a:lnTo>
                    <a:lnTo>
                      <a:pt x="27" y="145"/>
                    </a:lnTo>
                    <a:lnTo>
                      <a:pt x="27" y="135"/>
                    </a:lnTo>
                    <a:lnTo>
                      <a:pt x="28" y="126"/>
                    </a:lnTo>
                    <a:lnTo>
                      <a:pt x="28" y="115"/>
                    </a:lnTo>
                    <a:lnTo>
                      <a:pt x="30" y="106"/>
                    </a:lnTo>
                    <a:lnTo>
                      <a:pt x="34" y="96"/>
                    </a:lnTo>
                    <a:lnTo>
                      <a:pt x="38" y="87"/>
                    </a:lnTo>
                    <a:lnTo>
                      <a:pt x="40" y="79"/>
                    </a:lnTo>
                    <a:lnTo>
                      <a:pt x="44" y="70"/>
                    </a:lnTo>
                    <a:lnTo>
                      <a:pt x="49" y="62"/>
                    </a:lnTo>
                    <a:lnTo>
                      <a:pt x="55" y="55"/>
                    </a:lnTo>
                    <a:lnTo>
                      <a:pt x="70" y="36"/>
                    </a:lnTo>
                    <a:lnTo>
                      <a:pt x="88" y="23"/>
                    </a:lnTo>
                    <a:lnTo>
                      <a:pt x="106" y="13"/>
                    </a:lnTo>
                    <a:lnTo>
                      <a:pt x="124" y="6"/>
                    </a:lnTo>
                    <a:lnTo>
                      <a:pt x="143" y="1"/>
                    </a:lnTo>
                    <a:lnTo>
                      <a:pt x="163" y="0"/>
                    </a:lnTo>
                    <a:lnTo>
                      <a:pt x="183" y="1"/>
                    </a:lnTo>
                    <a:lnTo>
                      <a:pt x="203" y="6"/>
                    </a:lnTo>
                    <a:lnTo>
                      <a:pt x="221" y="13"/>
                    </a:lnTo>
                    <a:lnTo>
                      <a:pt x="238" y="21"/>
                    </a:lnTo>
                    <a:lnTo>
                      <a:pt x="253" y="31"/>
                    </a:lnTo>
                    <a:lnTo>
                      <a:pt x="269" y="45"/>
                    </a:lnTo>
                    <a:lnTo>
                      <a:pt x="282" y="59"/>
                    </a:lnTo>
                    <a:lnTo>
                      <a:pt x="294" y="76"/>
                    </a:lnTo>
                    <a:lnTo>
                      <a:pt x="303" y="94"/>
                    </a:lnTo>
                    <a:lnTo>
                      <a:pt x="312" y="114"/>
                    </a:lnTo>
                    <a:lnTo>
                      <a:pt x="257" y="122"/>
                    </a:lnTo>
                    <a:lnTo>
                      <a:pt x="252" y="106"/>
                    </a:lnTo>
                    <a:lnTo>
                      <a:pt x="247" y="94"/>
                    </a:lnTo>
                    <a:lnTo>
                      <a:pt x="239" y="81"/>
                    </a:lnTo>
                    <a:lnTo>
                      <a:pt x="229" y="72"/>
                    </a:lnTo>
                    <a:lnTo>
                      <a:pt x="219" y="64"/>
                    </a:lnTo>
                    <a:lnTo>
                      <a:pt x="209" y="57"/>
                    </a:lnTo>
                    <a:lnTo>
                      <a:pt x="197" y="52"/>
                    </a:lnTo>
                    <a:lnTo>
                      <a:pt x="186" y="50"/>
                    </a:lnTo>
                    <a:lnTo>
                      <a:pt x="172" y="47"/>
                    </a:lnTo>
                    <a:lnTo>
                      <a:pt x="158" y="49"/>
                    </a:lnTo>
                    <a:lnTo>
                      <a:pt x="144" y="51"/>
                    </a:lnTo>
                    <a:lnTo>
                      <a:pt x="132" y="56"/>
                    </a:lnTo>
                    <a:lnTo>
                      <a:pt x="118" y="62"/>
                    </a:lnTo>
                    <a:lnTo>
                      <a:pt x="107" y="72"/>
                    </a:lnTo>
                    <a:lnTo>
                      <a:pt x="95" y="84"/>
                    </a:lnTo>
                    <a:lnTo>
                      <a:pt x="87" y="99"/>
                    </a:lnTo>
                    <a:lnTo>
                      <a:pt x="88" y="102"/>
                    </a:lnTo>
                    <a:lnTo>
                      <a:pt x="94" y="106"/>
                    </a:lnTo>
                    <a:lnTo>
                      <a:pt x="141" y="99"/>
                    </a:lnTo>
                    <a:lnTo>
                      <a:pt x="134" y="105"/>
                    </a:lnTo>
                    <a:lnTo>
                      <a:pt x="129" y="111"/>
                    </a:lnTo>
                    <a:lnTo>
                      <a:pt x="123" y="117"/>
                    </a:lnTo>
                    <a:lnTo>
                      <a:pt x="117" y="125"/>
                    </a:lnTo>
                    <a:lnTo>
                      <a:pt x="109" y="130"/>
                    </a:lnTo>
                    <a:lnTo>
                      <a:pt x="102" y="136"/>
                    </a:lnTo>
                    <a:lnTo>
                      <a:pt x="94" y="142"/>
                    </a:lnTo>
                    <a:lnTo>
                      <a:pt x="87" y="148"/>
                    </a:lnTo>
                    <a:lnTo>
                      <a:pt x="87" y="156"/>
                    </a:lnTo>
                    <a:lnTo>
                      <a:pt x="90" y="165"/>
                    </a:lnTo>
                    <a:lnTo>
                      <a:pt x="97" y="157"/>
                    </a:lnTo>
                    <a:lnTo>
                      <a:pt x="104" y="152"/>
                    </a:lnTo>
                    <a:lnTo>
                      <a:pt x="113" y="147"/>
                    </a:lnTo>
                    <a:lnTo>
                      <a:pt x="123" y="143"/>
                    </a:lnTo>
                    <a:lnTo>
                      <a:pt x="133" y="140"/>
                    </a:lnTo>
                    <a:lnTo>
                      <a:pt x="143" y="136"/>
                    </a:lnTo>
                    <a:lnTo>
                      <a:pt x="153" y="132"/>
                    </a:lnTo>
                    <a:lnTo>
                      <a:pt x="164" y="130"/>
                    </a:lnTo>
                    <a:lnTo>
                      <a:pt x="157" y="137"/>
                    </a:lnTo>
                    <a:lnTo>
                      <a:pt x="151" y="146"/>
                    </a:lnTo>
                    <a:lnTo>
                      <a:pt x="142" y="155"/>
                    </a:lnTo>
                    <a:lnTo>
                      <a:pt x="134" y="163"/>
                    </a:lnTo>
                    <a:lnTo>
                      <a:pt x="124" y="171"/>
                    </a:lnTo>
                    <a:lnTo>
                      <a:pt x="118" y="181"/>
                    </a:lnTo>
                    <a:lnTo>
                      <a:pt x="112" y="191"/>
                    </a:lnTo>
                    <a:lnTo>
                      <a:pt x="109" y="203"/>
                    </a:lnTo>
                    <a:lnTo>
                      <a:pt x="121" y="201"/>
                    </a:lnTo>
                    <a:lnTo>
                      <a:pt x="133" y="203"/>
                    </a:lnTo>
                    <a:lnTo>
                      <a:pt x="141" y="196"/>
                    </a:lnTo>
                    <a:lnTo>
                      <a:pt x="148" y="188"/>
                    </a:lnTo>
                    <a:lnTo>
                      <a:pt x="156" y="182"/>
                    </a:lnTo>
                    <a:lnTo>
                      <a:pt x="166" y="177"/>
                    </a:lnTo>
                    <a:lnTo>
                      <a:pt x="174" y="171"/>
                    </a:lnTo>
                    <a:lnTo>
                      <a:pt x="184" y="167"/>
                    </a:lnTo>
                    <a:lnTo>
                      <a:pt x="196" y="163"/>
                    </a:lnTo>
                    <a:lnTo>
                      <a:pt x="208" y="161"/>
                    </a:lnTo>
                    <a:lnTo>
                      <a:pt x="207" y="171"/>
                    </a:lnTo>
                    <a:lnTo>
                      <a:pt x="203" y="182"/>
                    </a:lnTo>
                    <a:lnTo>
                      <a:pt x="198" y="187"/>
                    </a:lnTo>
                    <a:lnTo>
                      <a:pt x="197" y="193"/>
                    </a:lnTo>
                    <a:lnTo>
                      <a:pt x="194" y="200"/>
                    </a:lnTo>
                    <a:lnTo>
                      <a:pt x="192" y="207"/>
                    </a:lnTo>
                    <a:lnTo>
                      <a:pt x="193" y="211"/>
                    </a:lnTo>
                    <a:lnTo>
                      <a:pt x="198" y="212"/>
                    </a:lnTo>
                    <a:lnTo>
                      <a:pt x="204" y="211"/>
                    </a:lnTo>
                    <a:lnTo>
                      <a:pt x="211" y="211"/>
                    </a:lnTo>
                    <a:lnTo>
                      <a:pt x="214" y="206"/>
                    </a:lnTo>
                    <a:lnTo>
                      <a:pt x="219" y="201"/>
                    </a:lnTo>
                    <a:lnTo>
                      <a:pt x="223" y="195"/>
                    </a:lnTo>
                    <a:lnTo>
                      <a:pt x="229" y="192"/>
                    </a:lnTo>
                    <a:lnTo>
                      <a:pt x="281" y="273"/>
                    </a:lnTo>
                    <a:lnTo>
                      <a:pt x="271" y="274"/>
                    </a:lnTo>
                    <a:lnTo>
                      <a:pt x="263" y="277"/>
                    </a:lnTo>
                    <a:lnTo>
                      <a:pt x="257" y="281"/>
                    </a:lnTo>
                    <a:lnTo>
                      <a:pt x="249" y="284"/>
                    </a:lnTo>
                    <a:lnTo>
                      <a:pt x="236" y="292"/>
                    </a:lnTo>
                    <a:lnTo>
                      <a:pt x="227" y="301"/>
                    </a:lnTo>
                    <a:lnTo>
                      <a:pt x="229" y="307"/>
                    </a:lnTo>
                    <a:lnTo>
                      <a:pt x="233" y="313"/>
                    </a:lnTo>
                    <a:lnTo>
                      <a:pt x="244" y="309"/>
                    </a:lnTo>
                    <a:lnTo>
                      <a:pt x="253" y="308"/>
                    </a:lnTo>
                    <a:lnTo>
                      <a:pt x="262" y="307"/>
                    </a:lnTo>
                    <a:lnTo>
                      <a:pt x="274" y="304"/>
                    </a:lnTo>
                    <a:lnTo>
                      <a:pt x="271" y="313"/>
                    </a:lnTo>
                    <a:lnTo>
                      <a:pt x="264" y="322"/>
                    </a:lnTo>
                    <a:lnTo>
                      <a:pt x="257" y="330"/>
                    </a:lnTo>
                    <a:lnTo>
                      <a:pt x="247" y="339"/>
                    </a:lnTo>
                    <a:lnTo>
                      <a:pt x="234" y="347"/>
                    </a:lnTo>
                    <a:lnTo>
                      <a:pt x="226" y="355"/>
                    </a:lnTo>
                    <a:lnTo>
                      <a:pt x="214" y="364"/>
                    </a:lnTo>
                    <a:lnTo>
                      <a:pt x="208" y="375"/>
                    </a:lnTo>
                    <a:lnTo>
                      <a:pt x="217" y="375"/>
                    </a:lnTo>
                    <a:lnTo>
                      <a:pt x="228" y="374"/>
                    </a:lnTo>
                    <a:lnTo>
                      <a:pt x="239" y="369"/>
                    </a:lnTo>
                    <a:lnTo>
                      <a:pt x="251" y="365"/>
                    </a:lnTo>
                    <a:lnTo>
                      <a:pt x="262" y="359"/>
                    </a:lnTo>
                    <a:lnTo>
                      <a:pt x="272" y="354"/>
                    </a:lnTo>
                    <a:lnTo>
                      <a:pt x="283" y="349"/>
                    </a:lnTo>
                    <a:lnTo>
                      <a:pt x="296" y="348"/>
                    </a:lnTo>
                    <a:lnTo>
                      <a:pt x="253" y="394"/>
                    </a:lnTo>
                    <a:lnTo>
                      <a:pt x="251" y="398"/>
                    </a:lnTo>
                    <a:lnTo>
                      <a:pt x="253" y="407"/>
                    </a:lnTo>
                    <a:lnTo>
                      <a:pt x="258" y="407"/>
                    </a:lnTo>
                    <a:lnTo>
                      <a:pt x="264" y="407"/>
                    </a:lnTo>
                    <a:lnTo>
                      <a:pt x="323" y="383"/>
                    </a:lnTo>
                    <a:lnTo>
                      <a:pt x="316" y="410"/>
                    </a:lnTo>
                    <a:lnTo>
                      <a:pt x="326" y="408"/>
                    </a:lnTo>
                    <a:lnTo>
                      <a:pt x="337" y="403"/>
                    </a:lnTo>
                    <a:lnTo>
                      <a:pt x="346" y="397"/>
                    </a:lnTo>
                    <a:lnTo>
                      <a:pt x="354" y="394"/>
                    </a:lnTo>
                    <a:lnTo>
                      <a:pt x="361" y="403"/>
                    </a:lnTo>
                    <a:lnTo>
                      <a:pt x="371" y="413"/>
                    </a:lnTo>
                    <a:lnTo>
                      <a:pt x="382" y="424"/>
                    </a:lnTo>
                    <a:lnTo>
                      <a:pt x="396" y="436"/>
                    </a:lnTo>
                    <a:lnTo>
                      <a:pt x="406" y="446"/>
                    </a:lnTo>
                    <a:lnTo>
                      <a:pt x="416" y="458"/>
                    </a:lnTo>
                    <a:lnTo>
                      <a:pt x="422" y="465"/>
                    </a:lnTo>
                    <a:lnTo>
                      <a:pt x="426" y="473"/>
                    </a:lnTo>
                    <a:lnTo>
                      <a:pt x="419" y="483"/>
                    </a:lnTo>
                    <a:lnTo>
                      <a:pt x="412" y="493"/>
                    </a:lnTo>
                    <a:lnTo>
                      <a:pt x="402" y="501"/>
                    </a:lnTo>
                    <a:lnTo>
                      <a:pt x="392" y="511"/>
                    </a:lnTo>
                    <a:lnTo>
                      <a:pt x="378" y="520"/>
                    </a:lnTo>
                    <a:lnTo>
                      <a:pt x="367" y="529"/>
                    </a:lnTo>
                    <a:lnTo>
                      <a:pt x="356" y="535"/>
                    </a:lnTo>
                    <a:lnTo>
                      <a:pt x="347" y="542"/>
                    </a:lnTo>
                    <a:lnTo>
                      <a:pt x="344" y="554"/>
                    </a:lnTo>
                    <a:lnTo>
                      <a:pt x="343" y="566"/>
                    </a:lnTo>
                    <a:lnTo>
                      <a:pt x="426" y="535"/>
                    </a:lnTo>
                    <a:lnTo>
                      <a:pt x="418" y="546"/>
                    </a:lnTo>
                    <a:lnTo>
                      <a:pt x="411" y="556"/>
                    </a:lnTo>
                    <a:lnTo>
                      <a:pt x="401" y="562"/>
                    </a:lnTo>
                    <a:lnTo>
                      <a:pt x="392" y="570"/>
                    </a:lnTo>
                    <a:lnTo>
                      <a:pt x="383" y="575"/>
                    </a:lnTo>
                    <a:lnTo>
                      <a:pt x="378" y="582"/>
                    </a:lnTo>
                    <a:lnTo>
                      <a:pt x="376" y="586"/>
                    </a:lnTo>
                    <a:lnTo>
                      <a:pt x="377" y="591"/>
                    </a:lnTo>
                    <a:lnTo>
                      <a:pt x="378" y="597"/>
                    </a:lnTo>
                    <a:lnTo>
                      <a:pt x="382" y="605"/>
                    </a:lnTo>
                    <a:lnTo>
                      <a:pt x="480" y="559"/>
                    </a:lnTo>
                    <a:lnTo>
                      <a:pt x="452" y="609"/>
                    </a:lnTo>
                    <a:lnTo>
                      <a:pt x="461" y="606"/>
                    </a:lnTo>
                    <a:lnTo>
                      <a:pt x="473" y="600"/>
                    </a:lnTo>
                    <a:lnTo>
                      <a:pt x="480" y="596"/>
                    </a:lnTo>
                    <a:lnTo>
                      <a:pt x="486" y="592"/>
                    </a:lnTo>
                    <a:lnTo>
                      <a:pt x="491" y="590"/>
                    </a:lnTo>
                    <a:lnTo>
                      <a:pt x="496" y="590"/>
                    </a:lnTo>
                    <a:lnTo>
                      <a:pt x="538" y="675"/>
                    </a:lnTo>
                    <a:lnTo>
                      <a:pt x="516" y="677"/>
                    </a:lnTo>
                    <a:lnTo>
                      <a:pt x="495" y="680"/>
                    </a:lnTo>
                    <a:lnTo>
                      <a:pt x="472" y="680"/>
                    </a:lnTo>
                    <a:lnTo>
                      <a:pt x="450" y="681"/>
                    </a:lnTo>
                    <a:lnTo>
                      <a:pt x="426" y="680"/>
                    </a:lnTo>
                    <a:lnTo>
                      <a:pt x="403" y="678"/>
                    </a:lnTo>
                    <a:lnTo>
                      <a:pt x="379" y="677"/>
                    </a:lnTo>
                    <a:lnTo>
                      <a:pt x="357" y="676"/>
                    </a:lnTo>
                    <a:lnTo>
                      <a:pt x="333" y="672"/>
                    </a:lnTo>
                    <a:lnTo>
                      <a:pt x="309" y="670"/>
                    </a:lnTo>
                    <a:lnTo>
                      <a:pt x="287" y="666"/>
                    </a:lnTo>
                    <a:lnTo>
                      <a:pt x="264" y="665"/>
                    </a:lnTo>
                    <a:lnTo>
                      <a:pt x="243" y="661"/>
                    </a:lnTo>
                    <a:lnTo>
                      <a:pt x="221" y="660"/>
                    </a:lnTo>
                    <a:lnTo>
                      <a:pt x="198" y="660"/>
                    </a:lnTo>
                    <a:lnTo>
                      <a:pt x="181" y="660"/>
                    </a:lnTo>
                    <a:lnTo>
                      <a:pt x="161" y="667"/>
                    </a:lnTo>
                    <a:lnTo>
                      <a:pt x="161" y="6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auto">
              <a:xfrm>
                <a:off x="2677" y="1677"/>
                <a:ext cx="110" cy="74"/>
              </a:xfrm>
              <a:custGeom>
                <a:avLst/>
                <a:gdLst>
                  <a:gd name="T0" fmla="*/ 0 w 328"/>
                  <a:gd name="T1" fmla="*/ 7 h 148"/>
                  <a:gd name="T2" fmla="*/ 7 w 328"/>
                  <a:gd name="T3" fmla="*/ 0 h 148"/>
                  <a:gd name="T4" fmla="*/ 21 w 328"/>
                  <a:gd name="T5" fmla="*/ 1 h 148"/>
                  <a:gd name="T6" fmla="*/ 35 w 328"/>
                  <a:gd name="T7" fmla="*/ 3 h 148"/>
                  <a:gd name="T8" fmla="*/ 49 w 328"/>
                  <a:gd name="T9" fmla="*/ 4 h 148"/>
                  <a:gd name="T10" fmla="*/ 64 w 328"/>
                  <a:gd name="T11" fmla="*/ 7 h 148"/>
                  <a:gd name="T12" fmla="*/ 76 w 328"/>
                  <a:gd name="T13" fmla="*/ 8 h 148"/>
                  <a:gd name="T14" fmla="*/ 91 w 328"/>
                  <a:gd name="T15" fmla="*/ 11 h 148"/>
                  <a:gd name="T16" fmla="*/ 104 w 328"/>
                  <a:gd name="T17" fmla="*/ 13 h 148"/>
                  <a:gd name="T18" fmla="*/ 119 w 328"/>
                  <a:gd name="T19" fmla="*/ 17 h 148"/>
                  <a:gd name="T20" fmla="*/ 131 w 328"/>
                  <a:gd name="T21" fmla="*/ 19 h 148"/>
                  <a:gd name="T22" fmla="*/ 145 w 328"/>
                  <a:gd name="T23" fmla="*/ 23 h 148"/>
                  <a:gd name="T24" fmla="*/ 159 w 328"/>
                  <a:gd name="T25" fmla="*/ 27 h 148"/>
                  <a:gd name="T26" fmla="*/ 173 w 328"/>
                  <a:gd name="T27" fmla="*/ 33 h 148"/>
                  <a:gd name="T28" fmla="*/ 185 w 328"/>
                  <a:gd name="T29" fmla="*/ 37 h 148"/>
                  <a:gd name="T30" fmla="*/ 199 w 328"/>
                  <a:gd name="T31" fmla="*/ 43 h 148"/>
                  <a:gd name="T32" fmla="*/ 213 w 328"/>
                  <a:gd name="T33" fmla="*/ 51 h 148"/>
                  <a:gd name="T34" fmla="*/ 226 w 328"/>
                  <a:gd name="T35" fmla="*/ 58 h 148"/>
                  <a:gd name="T36" fmla="*/ 238 w 328"/>
                  <a:gd name="T37" fmla="*/ 68 h 148"/>
                  <a:gd name="T38" fmla="*/ 249 w 328"/>
                  <a:gd name="T39" fmla="*/ 79 h 148"/>
                  <a:gd name="T40" fmla="*/ 261 w 328"/>
                  <a:gd name="T41" fmla="*/ 91 h 148"/>
                  <a:gd name="T42" fmla="*/ 275 w 328"/>
                  <a:gd name="T43" fmla="*/ 103 h 148"/>
                  <a:gd name="T44" fmla="*/ 288 w 328"/>
                  <a:gd name="T45" fmla="*/ 114 h 148"/>
                  <a:gd name="T46" fmla="*/ 301 w 328"/>
                  <a:gd name="T47" fmla="*/ 125 h 148"/>
                  <a:gd name="T48" fmla="*/ 314 w 328"/>
                  <a:gd name="T49" fmla="*/ 137 h 148"/>
                  <a:gd name="T50" fmla="*/ 328 w 328"/>
                  <a:gd name="T51" fmla="*/ 148 h 148"/>
                  <a:gd name="T52" fmla="*/ 313 w 328"/>
                  <a:gd name="T53" fmla="*/ 145 h 148"/>
                  <a:gd name="T54" fmla="*/ 295 w 328"/>
                  <a:gd name="T55" fmla="*/ 142 h 148"/>
                  <a:gd name="T56" fmla="*/ 276 w 328"/>
                  <a:gd name="T57" fmla="*/ 135 h 148"/>
                  <a:gd name="T58" fmla="*/ 256 w 328"/>
                  <a:gd name="T59" fmla="*/ 129 h 148"/>
                  <a:gd name="T60" fmla="*/ 233 w 328"/>
                  <a:gd name="T61" fmla="*/ 120 h 148"/>
                  <a:gd name="T62" fmla="*/ 210 w 328"/>
                  <a:gd name="T63" fmla="*/ 110 h 148"/>
                  <a:gd name="T64" fmla="*/ 186 w 328"/>
                  <a:gd name="T65" fmla="*/ 99 h 148"/>
                  <a:gd name="T66" fmla="*/ 164 w 328"/>
                  <a:gd name="T67" fmla="*/ 88 h 148"/>
                  <a:gd name="T68" fmla="*/ 139 w 328"/>
                  <a:gd name="T69" fmla="*/ 76 h 148"/>
                  <a:gd name="T70" fmla="*/ 115 w 328"/>
                  <a:gd name="T71" fmla="*/ 63 h 148"/>
                  <a:gd name="T72" fmla="*/ 91 w 328"/>
                  <a:gd name="T73" fmla="*/ 52 h 148"/>
                  <a:gd name="T74" fmla="*/ 70 w 328"/>
                  <a:gd name="T75" fmla="*/ 41 h 148"/>
                  <a:gd name="T76" fmla="*/ 49 w 328"/>
                  <a:gd name="T77" fmla="*/ 29 h 148"/>
                  <a:gd name="T78" fmla="*/ 30 w 328"/>
                  <a:gd name="T79" fmla="*/ 21 h 148"/>
                  <a:gd name="T80" fmla="*/ 14 w 328"/>
                  <a:gd name="T81" fmla="*/ 13 h 148"/>
                  <a:gd name="T82" fmla="*/ 0 w 328"/>
                  <a:gd name="T83" fmla="*/ 7 h 148"/>
                  <a:gd name="T84" fmla="*/ 0 w 328"/>
                  <a:gd name="T85" fmla="*/ 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8" h="148">
                    <a:moveTo>
                      <a:pt x="0" y="7"/>
                    </a:moveTo>
                    <a:lnTo>
                      <a:pt x="7" y="0"/>
                    </a:lnTo>
                    <a:lnTo>
                      <a:pt x="21" y="1"/>
                    </a:lnTo>
                    <a:lnTo>
                      <a:pt x="35" y="3"/>
                    </a:lnTo>
                    <a:lnTo>
                      <a:pt x="49" y="4"/>
                    </a:lnTo>
                    <a:lnTo>
                      <a:pt x="64" y="7"/>
                    </a:lnTo>
                    <a:lnTo>
                      <a:pt x="76" y="8"/>
                    </a:lnTo>
                    <a:lnTo>
                      <a:pt x="91" y="11"/>
                    </a:lnTo>
                    <a:lnTo>
                      <a:pt x="104" y="13"/>
                    </a:lnTo>
                    <a:lnTo>
                      <a:pt x="119" y="17"/>
                    </a:lnTo>
                    <a:lnTo>
                      <a:pt x="131" y="19"/>
                    </a:lnTo>
                    <a:lnTo>
                      <a:pt x="145" y="23"/>
                    </a:lnTo>
                    <a:lnTo>
                      <a:pt x="159" y="27"/>
                    </a:lnTo>
                    <a:lnTo>
                      <a:pt x="173" y="33"/>
                    </a:lnTo>
                    <a:lnTo>
                      <a:pt x="185" y="37"/>
                    </a:lnTo>
                    <a:lnTo>
                      <a:pt x="199" y="43"/>
                    </a:lnTo>
                    <a:lnTo>
                      <a:pt x="213" y="51"/>
                    </a:lnTo>
                    <a:lnTo>
                      <a:pt x="226" y="58"/>
                    </a:lnTo>
                    <a:lnTo>
                      <a:pt x="238" y="68"/>
                    </a:lnTo>
                    <a:lnTo>
                      <a:pt x="249" y="79"/>
                    </a:lnTo>
                    <a:lnTo>
                      <a:pt x="261" y="91"/>
                    </a:lnTo>
                    <a:lnTo>
                      <a:pt x="275" y="103"/>
                    </a:lnTo>
                    <a:lnTo>
                      <a:pt x="288" y="114"/>
                    </a:lnTo>
                    <a:lnTo>
                      <a:pt x="301" y="125"/>
                    </a:lnTo>
                    <a:lnTo>
                      <a:pt x="314" y="137"/>
                    </a:lnTo>
                    <a:lnTo>
                      <a:pt x="328" y="148"/>
                    </a:lnTo>
                    <a:lnTo>
                      <a:pt x="313" y="145"/>
                    </a:lnTo>
                    <a:lnTo>
                      <a:pt x="295" y="142"/>
                    </a:lnTo>
                    <a:lnTo>
                      <a:pt x="276" y="135"/>
                    </a:lnTo>
                    <a:lnTo>
                      <a:pt x="256" y="129"/>
                    </a:lnTo>
                    <a:lnTo>
                      <a:pt x="233" y="120"/>
                    </a:lnTo>
                    <a:lnTo>
                      <a:pt x="210" y="110"/>
                    </a:lnTo>
                    <a:lnTo>
                      <a:pt x="186" y="99"/>
                    </a:lnTo>
                    <a:lnTo>
                      <a:pt x="164" y="88"/>
                    </a:lnTo>
                    <a:lnTo>
                      <a:pt x="139" y="76"/>
                    </a:lnTo>
                    <a:lnTo>
                      <a:pt x="115" y="63"/>
                    </a:lnTo>
                    <a:lnTo>
                      <a:pt x="91" y="52"/>
                    </a:lnTo>
                    <a:lnTo>
                      <a:pt x="70" y="41"/>
                    </a:lnTo>
                    <a:lnTo>
                      <a:pt x="49" y="29"/>
                    </a:lnTo>
                    <a:lnTo>
                      <a:pt x="30" y="21"/>
                    </a:lnTo>
                    <a:lnTo>
                      <a:pt x="14" y="13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auto">
              <a:xfrm>
                <a:off x="2653" y="1521"/>
                <a:ext cx="59" cy="75"/>
              </a:xfrm>
              <a:custGeom>
                <a:avLst/>
                <a:gdLst>
                  <a:gd name="T0" fmla="*/ 37 w 178"/>
                  <a:gd name="T1" fmla="*/ 15 h 148"/>
                  <a:gd name="T2" fmla="*/ 84 w 178"/>
                  <a:gd name="T3" fmla="*/ 0 h 148"/>
                  <a:gd name="T4" fmla="*/ 49 w 178"/>
                  <a:gd name="T5" fmla="*/ 27 h 148"/>
                  <a:gd name="T6" fmla="*/ 47 w 178"/>
                  <a:gd name="T7" fmla="*/ 32 h 148"/>
                  <a:gd name="T8" fmla="*/ 52 w 178"/>
                  <a:gd name="T9" fmla="*/ 38 h 148"/>
                  <a:gd name="T10" fmla="*/ 58 w 178"/>
                  <a:gd name="T11" fmla="*/ 43 h 148"/>
                  <a:gd name="T12" fmla="*/ 64 w 178"/>
                  <a:gd name="T13" fmla="*/ 46 h 148"/>
                  <a:gd name="T14" fmla="*/ 74 w 178"/>
                  <a:gd name="T15" fmla="*/ 35 h 148"/>
                  <a:gd name="T16" fmla="*/ 87 w 178"/>
                  <a:gd name="T17" fmla="*/ 26 h 148"/>
                  <a:gd name="T18" fmla="*/ 92 w 178"/>
                  <a:gd name="T19" fmla="*/ 21 h 148"/>
                  <a:gd name="T20" fmla="*/ 98 w 178"/>
                  <a:gd name="T21" fmla="*/ 17 h 148"/>
                  <a:gd name="T22" fmla="*/ 105 w 178"/>
                  <a:gd name="T23" fmla="*/ 14 h 148"/>
                  <a:gd name="T24" fmla="*/ 113 w 178"/>
                  <a:gd name="T25" fmla="*/ 11 h 148"/>
                  <a:gd name="T26" fmla="*/ 119 w 178"/>
                  <a:gd name="T27" fmla="*/ 7 h 148"/>
                  <a:gd name="T28" fmla="*/ 127 w 178"/>
                  <a:gd name="T29" fmla="*/ 6 h 148"/>
                  <a:gd name="T30" fmla="*/ 134 w 178"/>
                  <a:gd name="T31" fmla="*/ 5 h 148"/>
                  <a:gd name="T32" fmla="*/ 143 w 178"/>
                  <a:gd name="T33" fmla="*/ 5 h 148"/>
                  <a:gd name="T34" fmla="*/ 151 w 178"/>
                  <a:gd name="T35" fmla="*/ 5 h 148"/>
                  <a:gd name="T36" fmla="*/ 159 w 178"/>
                  <a:gd name="T37" fmla="*/ 7 h 148"/>
                  <a:gd name="T38" fmla="*/ 168 w 178"/>
                  <a:gd name="T39" fmla="*/ 10 h 148"/>
                  <a:gd name="T40" fmla="*/ 178 w 178"/>
                  <a:gd name="T41" fmla="*/ 15 h 148"/>
                  <a:gd name="T42" fmla="*/ 172 w 178"/>
                  <a:gd name="T43" fmla="*/ 21 h 148"/>
                  <a:gd name="T44" fmla="*/ 164 w 178"/>
                  <a:gd name="T45" fmla="*/ 27 h 148"/>
                  <a:gd name="T46" fmla="*/ 156 w 178"/>
                  <a:gd name="T47" fmla="*/ 31 h 148"/>
                  <a:gd name="T48" fmla="*/ 148 w 178"/>
                  <a:gd name="T49" fmla="*/ 36 h 148"/>
                  <a:gd name="T50" fmla="*/ 137 w 178"/>
                  <a:gd name="T51" fmla="*/ 38 h 148"/>
                  <a:gd name="T52" fmla="*/ 127 w 178"/>
                  <a:gd name="T53" fmla="*/ 42 h 148"/>
                  <a:gd name="T54" fmla="*/ 117 w 178"/>
                  <a:gd name="T55" fmla="*/ 46 h 148"/>
                  <a:gd name="T56" fmla="*/ 107 w 178"/>
                  <a:gd name="T57" fmla="*/ 50 h 148"/>
                  <a:gd name="T58" fmla="*/ 95 w 178"/>
                  <a:gd name="T59" fmla="*/ 53 h 148"/>
                  <a:gd name="T60" fmla="*/ 87 w 178"/>
                  <a:gd name="T61" fmla="*/ 58 h 148"/>
                  <a:gd name="T62" fmla="*/ 78 w 178"/>
                  <a:gd name="T63" fmla="*/ 65 h 148"/>
                  <a:gd name="T64" fmla="*/ 72 w 178"/>
                  <a:gd name="T65" fmla="*/ 72 h 148"/>
                  <a:gd name="T66" fmla="*/ 64 w 178"/>
                  <a:gd name="T67" fmla="*/ 80 h 148"/>
                  <a:gd name="T68" fmla="*/ 62 w 178"/>
                  <a:gd name="T69" fmla="*/ 92 h 148"/>
                  <a:gd name="T70" fmla="*/ 59 w 178"/>
                  <a:gd name="T71" fmla="*/ 105 h 148"/>
                  <a:gd name="T72" fmla="*/ 60 w 178"/>
                  <a:gd name="T73" fmla="*/ 121 h 148"/>
                  <a:gd name="T74" fmla="*/ 49 w 178"/>
                  <a:gd name="T75" fmla="*/ 127 h 148"/>
                  <a:gd name="T76" fmla="*/ 38 w 178"/>
                  <a:gd name="T77" fmla="*/ 134 h 148"/>
                  <a:gd name="T78" fmla="*/ 25 w 178"/>
                  <a:gd name="T79" fmla="*/ 141 h 148"/>
                  <a:gd name="T80" fmla="*/ 14 w 178"/>
                  <a:gd name="T81" fmla="*/ 148 h 148"/>
                  <a:gd name="T82" fmla="*/ 10 w 178"/>
                  <a:gd name="T83" fmla="*/ 138 h 148"/>
                  <a:gd name="T84" fmla="*/ 7 w 178"/>
                  <a:gd name="T85" fmla="*/ 129 h 148"/>
                  <a:gd name="T86" fmla="*/ 4 w 178"/>
                  <a:gd name="T87" fmla="*/ 121 h 148"/>
                  <a:gd name="T88" fmla="*/ 3 w 178"/>
                  <a:gd name="T89" fmla="*/ 112 h 148"/>
                  <a:gd name="T90" fmla="*/ 0 w 178"/>
                  <a:gd name="T91" fmla="*/ 102 h 148"/>
                  <a:gd name="T92" fmla="*/ 0 w 178"/>
                  <a:gd name="T93" fmla="*/ 93 h 148"/>
                  <a:gd name="T94" fmla="*/ 0 w 178"/>
                  <a:gd name="T95" fmla="*/ 85 h 148"/>
                  <a:gd name="T96" fmla="*/ 2 w 178"/>
                  <a:gd name="T97" fmla="*/ 76 h 148"/>
                  <a:gd name="T98" fmla="*/ 2 w 178"/>
                  <a:gd name="T99" fmla="*/ 66 h 148"/>
                  <a:gd name="T100" fmla="*/ 4 w 178"/>
                  <a:gd name="T101" fmla="*/ 57 h 148"/>
                  <a:gd name="T102" fmla="*/ 7 w 178"/>
                  <a:gd name="T103" fmla="*/ 48 h 148"/>
                  <a:gd name="T104" fmla="*/ 12 w 178"/>
                  <a:gd name="T105" fmla="*/ 41 h 148"/>
                  <a:gd name="T106" fmla="*/ 15 w 178"/>
                  <a:gd name="T107" fmla="*/ 33 h 148"/>
                  <a:gd name="T108" fmla="*/ 22 w 178"/>
                  <a:gd name="T109" fmla="*/ 26 h 148"/>
                  <a:gd name="T110" fmla="*/ 28 w 178"/>
                  <a:gd name="T111" fmla="*/ 20 h 148"/>
                  <a:gd name="T112" fmla="*/ 37 w 178"/>
                  <a:gd name="T113" fmla="*/ 15 h 148"/>
                  <a:gd name="T114" fmla="*/ 37 w 178"/>
                  <a:gd name="T115" fmla="*/ 1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8" h="148">
                    <a:moveTo>
                      <a:pt x="37" y="15"/>
                    </a:moveTo>
                    <a:lnTo>
                      <a:pt x="84" y="0"/>
                    </a:lnTo>
                    <a:lnTo>
                      <a:pt x="49" y="27"/>
                    </a:lnTo>
                    <a:lnTo>
                      <a:pt x="47" y="32"/>
                    </a:lnTo>
                    <a:lnTo>
                      <a:pt x="52" y="38"/>
                    </a:lnTo>
                    <a:lnTo>
                      <a:pt x="58" y="43"/>
                    </a:lnTo>
                    <a:lnTo>
                      <a:pt x="64" y="46"/>
                    </a:lnTo>
                    <a:lnTo>
                      <a:pt x="74" y="35"/>
                    </a:lnTo>
                    <a:lnTo>
                      <a:pt x="87" y="26"/>
                    </a:lnTo>
                    <a:lnTo>
                      <a:pt x="92" y="21"/>
                    </a:lnTo>
                    <a:lnTo>
                      <a:pt x="98" y="17"/>
                    </a:lnTo>
                    <a:lnTo>
                      <a:pt x="105" y="14"/>
                    </a:lnTo>
                    <a:lnTo>
                      <a:pt x="113" y="11"/>
                    </a:lnTo>
                    <a:lnTo>
                      <a:pt x="119" y="7"/>
                    </a:lnTo>
                    <a:lnTo>
                      <a:pt x="127" y="6"/>
                    </a:lnTo>
                    <a:lnTo>
                      <a:pt x="134" y="5"/>
                    </a:lnTo>
                    <a:lnTo>
                      <a:pt x="143" y="5"/>
                    </a:lnTo>
                    <a:lnTo>
                      <a:pt x="151" y="5"/>
                    </a:lnTo>
                    <a:lnTo>
                      <a:pt x="159" y="7"/>
                    </a:lnTo>
                    <a:lnTo>
                      <a:pt x="168" y="10"/>
                    </a:lnTo>
                    <a:lnTo>
                      <a:pt x="178" y="15"/>
                    </a:lnTo>
                    <a:lnTo>
                      <a:pt x="172" y="21"/>
                    </a:lnTo>
                    <a:lnTo>
                      <a:pt x="164" y="27"/>
                    </a:lnTo>
                    <a:lnTo>
                      <a:pt x="156" y="31"/>
                    </a:lnTo>
                    <a:lnTo>
                      <a:pt x="148" y="36"/>
                    </a:lnTo>
                    <a:lnTo>
                      <a:pt x="137" y="38"/>
                    </a:lnTo>
                    <a:lnTo>
                      <a:pt x="127" y="42"/>
                    </a:lnTo>
                    <a:lnTo>
                      <a:pt x="117" y="46"/>
                    </a:lnTo>
                    <a:lnTo>
                      <a:pt x="107" y="50"/>
                    </a:lnTo>
                    <a:lnTo>
                      <a:pt x="95" y="53"/>
                    </a:lnTo>
                    <a:lnTo>
                      <a:pt x="87" y="58"/>
                    </a:lnTo>
                    <a:lnTo>
                      <a:pt x="78" y="65"/>
                    </a:lnTo>
                    <a:lnTo>
                      <a:pt x="72" y="72"/>
                    </a:lnTo>
                    <a:lnTo>
                      <a:pt x="64" y="80"/>
                    </a:lnTo>
                    <a:lnTo>
                      <a:pt x="62" y="92"/>
                    </a:lnTo>
                    <a:lnTo>
                      <a:pt x="59" y="105"/>
                    </a:lnTo>
                    <a:lnTo>
                      <a:pt x="60" y="121"/>
                    </a:lnTo>
                    <a:lnTo>
                      <a:pt x="49" y="127"/>
                    </a:lnTo>
                    <a:lnTo>
                      <a:pt x="38" y="134"/>
                    </a:lnTo>
                    <a:lnTo>
                      <a:pt x="25" y="141"/>
                    </a:lnTo>
                    <a:lnTo>
                      <a:pt x="14" y="148"/>
                    </a:lnTo>
                    <a:lnTo>
                      <a:pt x="10" y="138"/>
                    </a:lnTo>
                    <a:lnTo>
                      <a:pt x="7" y="129"/>
                    </a:lnTo>
                    <a:lnTo>
                      <a:pt x="4" y="121"/>
                    </a:lnTo>
                    <a:lnTo>
                      <a:pt x="3" y="112"/>
                    </a:lnTo>
                    <a:lnTo>
                      <a:pt x="0" y="102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2" y="76"/>
                    </a:lnTo>
                    <a:lnTo>
                      <a:pt x="2" y="66"/>
                    </a:lnTo>
                    <a:lnTo>
                      <a:pt x="4" y="57"/>
                    </a:lnTo>
                    <a:lnTo>
                      <a:pt x="7" y="48"/>
                    </a:lnTo>
                    <a:lnTo>
                      <a:pt x="12" y="41"/>
                    </a:lnTo>
                    <a:lnTo>
                      <a:pt x="15" y="33"/>
                    </a:lnTo>
                    <a:lnTo>
                      <a:pt x="22" y="26"/>
                    </a:lnTo>
                    <a:lnTo>
                      <a:pt x="28" y="20"/>
                    </a:lnTo>
                    <a:lnTo>
                      <a:pt x="37" y="15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auto">
              <a:xfrm>
                <a:off x="2649" y="1299"/>
                <a:ext cx="389" cy="452"/>
              </a:xfrm>
              <a:custGeom>
                <a:avLst/>
                <a:gdLst>
                  <a:gd name="T0" fmla="*/ 92 w 1168"/>
                  <a:gd name="T1" fmla="*/ 268 h 904"/>
                  <a:gd name="T2" fmla="*/ 260 w 1168"/>
                  <a:gd name="T3" fmla="*/ 270 h 904"/>
                  <a:gd name="T4" fmla="*/ 424 w 1168"/>
                  <a:gd name="T5" fmla="*/ 269 h 904"/>
                  <a:gd name="T6" fmla="*/ 509 w 1168"/>
                  <a:gd name="T7" fmla="*/ 254 h 904"/>
                  <a:gd name="T8" fmla="*/ 519 w 1168"/>
                  <a:gd name="T9" fmla="*/ 224 h 904"/>
                  <a:gd name="T10" fmla="*/ 558 w 1168"/>
                  <a:gd name="T11" fmla="*/ 222 h 904"/>
                  <a:gd name="T12" fmla="*/ 579 w 1168"/>
                  <a:gd name="T13" fmla="*/ 137 h 904"/>
                  <a:gd name="T14" fmla="*/ 654 w 1168"/>
                  <a:gd name="T15" fmla="*/ 54 h 904"/>
                  <a:gd name="T16" fmla="*/ 738 w 1168"/>
                  <a:gd name="T17" fmla="*/ 2 h 904"/>
                  <a:gd name="T18" fmla="*/ 723 w 1168"/>
                  <a:gd name="T19" fmla="*/ 29 h 904"/>
                  <a:gd name="T20" fmla="*/ 658 w 1168"/>
                  <a:gd name="T21" fmla="*/ 77 h 904"/>
                  <a:gd name="T22" fmla="*/ 605 w 1168"/>
                  <a:gd name="T23" fmla="*/ 147 h 904"/>
                  <a:gd name="T24" fmla="*/ 598 w 1168"/>
                  <a:gd name="T25" fmla="*/ 222 h 904"/>
                  <a:gd name="T26" fmla="*/ 641 w 1168"/>
                  <a:gd name="T27" fmla="*/ 227 h 904"/>
                  <a:gd name="T28" fmla="*/ 654 w 1168"/>
                  <a:gd name="T29" fmla="*/ 258 h 904"/>
                  <a:gd name="T30" fmla="*/ 686 w 1168"/>
                  <a:gd name="T31" fmla="*/ 269 h 904"/>
                  <a:gd name="T32" fmla="*/ 743 w 1168"/>
                  <a:gd name="T33" fmla="*/ 267 h 904"/>
                  <a:gd name="T34" fmla="*/ 790 w 1168"/>
                  <a:gd name="T35" fmla="*/ 256 h 904"/>
                  <a:gd name="T36" fmla="*/ 829 w 1168"/>
                  <a:gd name="T37" fmla="*/ 236 h 904"/>
                  <a:gd name="T38" fmla="*/ 878 w 1168"/>
                  <a:gd name="T39" fmla="*/ 226 h 904"/>
                  <a:gd name="T40" fmla="*/ 930 w 1168"/>
                  <a:gd name="T41" fmla="*/ 228 h 904"/>
                  <a:gd name="T42" fmla="*/ 989 w 1168"/>
                  <a:gd name="T43" fmla="*/ 248 h 904"/>
                  <a:gd name="T44" fmla="*/ 1070 w 1168"/>
                  <a:gd name="T45" fmla="*/ 310 h 904"/>
                  <a:gd name="T46" fmla="*/ 1127 w 1168"/>
                  <a:gd name="T47" fmla="*/ 395 h 904"/>
                  <a:gd name="T48" fmla="*/ 1156 w 1168"/>
                  <a:gd name="T49" fmla="*/ 490 h 904"/>
                  <a:gd name="T50" fmla="*/ 1164 w 1168"/>
                  <a:gd name="T51" fmla="*/ 539 h 904"/>
                  <a:gd name="T52" fmla="*/ 1167 w 1168"/>
                  <a:gd name="T53" fmla="*/ 590 h 904"/>
                  <a:gd name="T54" fmla="*/ 1161 w 1168"/>
                  <a:gd name="T55" fmla="*/ 643 h 904"/>
                  <a:gd name="T56" fmla="*/ 1153 w 1168"/>
                  <a:gd name="T57" fmla="*/ 709 h 904"/>
                  <a:gd name="T58" fmla="*/ 1129 w 1168"/>
                  <a:gd name="T59" fmla="*/ 773 h 904"/>
                  <a:gd name="T60" fmla="*/ 1093 w 1168"/>
                  <a:gd name="T61" fmla="*/ 833 h 904"/>
                  <a:gd name="T62" fmla="*/ 1050 w 1168"/>
                  <a:gd name="T63" fmla="*/ 876 h 904"/>
                  <a:gd name="T64" fmla="*/ 1003 w 1168"/>
                  <a:gd name="T65" fmla="*/ 904 h 904"/>
                  <a:gd name="T66" fmla="*/ 968 w 1168"/>
                  <a:gd name="T67" fmla="*/ 899 h 904"/>
                  <a:gd name="T68" fmla="*/ 990 w 1168"/>
                  <a:gd name="T69" fmla="*/ 840 h 904"/>
                  <a:gd name="T70" fmla="*/ 952 w 1168"/>
                  <a:gd name="T71" fmla="*/ 833 h 904"/>
                  <a:gd name="T72" fmla="*/ 1027 w 1168"/>
                  <a:gd name="T73" fmla="*/ 688 h 904"/>
                  <a:gd name="T74" fmla="*/ 1063 w 1168"/>
                  <a:gd name="T75" fmla="*/ 662 h 904"/>
                  <a:gd name="T76" fmla="*/ 1088 w 1168"/>
                  <a:gd name="T77" fmla="*/ 627 h 904"/>
                  <a:gd name="T78" fmla="*/ 1098 w 1168"/>
                  <a:gd name="T79" fmla="*/ 559 h 904"/>
                  <a:gd name="T80" fmla="*/ 1099 w 1168"/>
                  <a:gd name="T81" fmla="*/ 480 h 904"/>
                  <a:gd name="T82" fmla="*/ 1080 w 1168"/>
                  <a:gd name="T83" fmla="*/ 401 h 904"/>
                  <a:gd name="T84" fmla="*/ 1049 w 1168"/>
                  <a:gd name="T85" fmla="*/ 354 h 904"/>
                  <a:gd name="T86" fmla="*/ 1030 w 1168"/>
                  <a:gd name="T87" fmla="*/ 390 h 904"/>
                  <a:gd name="T88" fmla="*/ 997 w 1168"/>
                  <a:gd name="T89" fmla="*/ 339 h 904"/>
                  <a:gd name="T90" fmla="*/ 962 w 1168"/>
                  <a:gd name="T91" fmla="*/ 299 h 904"/>
                  <a:gd name="T92" fmla="*/ 977 w 1168"/>
                  <a:gd name="T93" fmla="*/ 373 h 904"/>
                  <a:gd name="T94" fmla="*/ 937 w 1168"/>
                  <a:gd name="T95" fmla="*/ 327 h 904"/>
                  <a:gd name="T96" fmla="*/ 902 w 1168"/>
                  <a:gd name="T97" fmla="*/ 295 h 904"/>
                  <a:gd name="T98" fmla="*/ 862 w 1168"/>
                  <a:gd name="T99" fmla="*/ 344 h 904"/>
                  <a:gd name="T100" fmla="*/ 864 w 1168"/>
                  <a:gd name="T101" fmla="*/ 384 h 904"/>
                  <a:gd name="T102" fmla="*/ 868 w 1168"/>
                  <a:gd name="T103" fmla="*/ 419 h 904"/>
                  <a:gd name="T104" fmla="*/ 859 w 1168"/>
                  <a:gd name="T105" fmla="*/ 428 h 904"/>
                  <a:gd name="T106" fmla="*/ 832 w 1168"/>
                  <a:gd name="T107" fmla="*/ 384 h 904"/>
                  <a:gd name="T108" fmla="*/ 790 w 1168"/>
                  <a:gd name="T109" fmla="*/ 353 h 904"/>
                  <a:gd name="T110" fmla="*/ 646 w 1168"/>
                  <a:gd name="T111" fmla="*/ 339 h 904"/>
                  <a:gd name="T112" fmla="*/ 435 w 1168"/>
                  <a:gd name="T113" fmla="*/ 332 h 904"/>
                  <a:gd name="T114" fmla="*/ 219 w 1168"/>
                  <a:gd name="T115" fmla="*/ 320 h 904"/>
                  <a:gd name="T116" fmla="*/ 86 w 1168"/>
                  <a:gd name="T117" fmla="*/ 29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68" h="904">
                    <a:moveTo>
                      <a:pt x="11" y="299"/>
                    </a:moveTo>
                    <a:lnTo>
                      <a:pt x="0" y="268"/>
                    </a:lnTo>
                    <a:lnTo>
                      <a:pt x="30" y="268"/>
                    </a:lnTo>
                    <a:lnTo>
                      <a:pt x="61" y="268"/>
                    </a:lnTo>
                    <a:lnTo>
                      <a:pt x="92" y="268"/>
                    </a:lnTo>
                    <a:lnTo>
                      <a:pt x="126" y="268"/>
                    </a:lnTo>
                    <a:lnTo>
                      <a:pt x="159" y="268"/>
                    </a:lnTo>
                    <a:lnTo>
                      <a:pt x="192" y="269"/>
                    </a:lnTo>
                    <a:lnTo>
                      <a:pt x="226" y="269"/>
                    </a:lnTo>
                    <a:lnTo>
                      <a:pt x="260" y="270"/>
                    </a:lnTo>
                    <a:lnTo>
                      <a:pt x="292" y="270"/>
                    </a:lnTo>
                    <a:lnTo>
                      <a:pt x="326" y="270"/>
                    </a:lnTo>
                    <a:lnTo>
                      <a:pt x="359" y="270"/>
                    </a:lnTo>
                    <a:lnTo>
                      <a:pt x="392" y="270"/>
                    </a:lnTo>
                    <a:lnTo>
                      <a:pt x="424" y="269"/>
                    </a:lnTo>
                    <a:lnTo>
                      <a:pt x="456" y="269"/>
                    </a:lnTo>
                    <a:lnTo>
                      <a:pt x="488" y="268"/>
                    </a:lnTo>
                    <a:lnTo>
                      <a:pt x="519" y="268"/>
                    </a:lnTo>
                    <a:lnTo>
                      <a:pt x="513" y="261"/>
                    </a:lnTo>
                    <a:lnTo>
                      <a:pt x="509" y="254"/>
                    </a:lnTo>
                    <a:lnTo>
                      <a:pt x="506" y="246"/>
                    </a:lnTo>
                    <a:lnTo>
                      <a:pt x="504" y="237"/>
                    </a:lnTo>
                    <a:lnTo>
                      <a:pt x="506" y="231"/>
                    </a:lnTo>
                    <a:lnTo>
                      <a:pt x="513" y="228"/>
                    </a:lnTo>
                    <a:lnTo>
                      <a:pt x="519" y="224"/>
                    </a:lnTo>
                    <a:lnTo>
                      <a:pt x="526" y="223"/>
                    </a:lnTo>
                    <a:lnTo>
                      <a:pt x="534" y="222"/>
                    </a:lnTo>
                    <a:lnTo>
                      <a:pt x="543" y="222"/>
                    </a:lnTo>
                    <a:lnTo>
                      <a:pt x="550" y="222"/>
                    </a:lnTo>
                    <a:lnTo>
                      <a:pt x="558" y="222"/>
                    </a:lnTo>
                    <a:lnTo>
                      <a:pt x="555" y="206"/>
                    </a:lnTo>
                    <a:lnTo>
                      <a:pt x="556" y="191"/>
                    </a:lnTo>
                    <a:lnTo>
                      <a:pt x="560" y="173"/>
                    </a:lnTo>
                    <a:lnTo>
                      <a:pt x="569" y="156"/>
                    </a:lnTo>
                    <a:lnTo>
                      <a:pt x="579" y="137"/>
                    </a:lnTo>
                    <a:lnTo>
                      <a:pt x="591" y="120"/>
                    </a:lnTo>
                    <a:lnTo>
                      <a:pt x="604" y="102"/>
                    </a:lnTo>
                    <a:lnTo>
                      <a:pt x="621" y="86"/>
                    </a:lnTo>
                    <a:lnTo>
                      <a:pt x="636" y="69"/>
                    </a:lnTo>
                    <a:lnTo>
                      <a:pt x="654" y="54"/>
                    </a:lnTo>
                    <a:lnTo>
                      <a:pt x="671" y="39"/>
                    </a:lnTo>
                    <a:lnTo>
                      <a:pt x="690" y="27"/>
                    </a:lnTo>
                    <a:lnTo>
                      <a:pt x="706" y="16"/>
                    </a:lnTo>
                    <a:lnTo>
                      <a:pt x="723" y="9"/>
                    </a:lnTo>
                    <a:lnTo>
                      <a:pt x="738" y="2"/>
                    </a:lnTo>
                    <a:lnTo>
                      <a:pt x="753" y="0"/>
                    </a:lnTo>
                    <a:lnTo>
                      <a:pt x="754" y="7"/>
                    </a:lnTo>
                    <a:lnTo>
                      <a:pt x="749" y="15"/>
                    </a:lnTo>
                    <a:lnTo>
                      <a:pt x="735" y="21"/>
                    </a:lnTo>
                    <a:lnTo>
                      <a:pt x="723" y="29"/>
                    </a:lnTo>
                    <a:lnTo>
                      <a:pt x="709" y="36"/>
                    </a:lnTo>
                    <a:lnTo>
                      <a:pt x="696" y="46"/>
                    </a:lnTo>
                    <a:lnTo>
                      <a:pt x="683" y="55"/>
                    </a:lnTo>
                    <a:lnTo>
                      <a:pt x="670" y="66"/>
                    </a:lnTo>
                    <a:lnTo>
                      <a:pt x="658" y="77"/>
                    </a:lnTo>
                    <a:lnTo>
                      <a:pt x="646" y="91"/>
                    </a:lnTo>
                    <a:lnTo>
                      <a:pt x="634" y="102"/>
                    </a:lnTo>
                    <a:lnTo>
                      <a:pt x="624" y="117"/>
                    </a:lnTo>
                    <a:lnTo>
                      <a:pt x="613" y="131"/>
                    </a:lnTo>
                    <a:lnTo>
                      <a:pt x="605" y="147"/>
                    </a:lnTo>
                    <a:lnTo>
                      <a:pt x="598" y="162"/>
                    </a:lnTo>
                    <a:lnTo>
                      <a:pt x="591" y="181"/>
                    </a:lnTo>
                    <a:lnTo>
                      <a:pt x="585" y="198"/>
                    </a:lnTo>
                    <a:lnTo>
                      <a:pt x="580" y="218"/>
                    </a:lnTo>
                    <a:lnTo>
                      <a:pt x="598" y="222"/>
                    </a:lnTo>
                    <a:lnTo>
                      <a:pt x="604" y="222"/>
                    </a:lnTo>
                    <a:lnTo>
                      <a:pt x="615" y="223"/>
                    </a:lnTo>
                    <a:lnTo>
                      <a:pt x="624" y="223"/>
                    </a:lnTo>
                    <a:lnTo>
                      <a:pt x="634" y="226"/>
                    </a:lnTo>
                    <a:lnTo>
                      <a:pt x="641" y="227"/>
                    </a:lnTo>
                    <a:lnTo>
                      <a:pt x="650" y="231"/>
                    </a:lnTo>
                    <a:lnTo>
                      <a:pt x="656" y="236"/>
                    </a:lnTo>
                    <a:lnTo>
                      <a:pt x="663" y="244"/>
                    </a:lnTo>
                    <a:lnTo>
                      <a:pt x="658" y="249"/>
                    </a:lnTo>
                    <a:lnTo>
                      <a:pt x="654" y="258"/>
                    </a:lnTo>
                    <a:lnTo>
                      <a:pt x="651" y="266"/>
                    </a:lnTo>
                    <a:lnTo>
                      <a:pt x="655" y="272"/>
                    </a:lnTo>
                    <a:lnTo>
                      <a:pt x="665" y="270"/>
                    </a:lnTo>
                    <a:lnTo>
                      <a:pt x="675" y="269"/>
                    </a:lnTo>
                    <a:lnTo>
                      <a:pt x="686" y="269"/>
                    </a:lnTo>
                    <a:lnTo>
                      <a:pt x="698" y="269"/>
                    </a:lnTo>
                    <a:lnTo>
                      <a:pt x="709" y="268"/>
                    </a:lnTo>
                    <a:lnTo>
                      <a:pt x="720" y="268"/>
                    </a:lnTo>
                    <a:lnTo>
                      <a:pt x="731" y="267"/>
                    </a:lnTo>
                    <a:lnTo>
                      <a:pt x="743" y="267"/>
                    </a:lnTo>
                    <a:lnTo>
                      <a:pt x="753" y="264"/>
                    </a:lnTo>
                    <a:lnTo>
                      <a:pt x="763" y="263"/>
                    </a:lnTo>
                    <a:lnTo>
                      <a:pt x="773" y="261"/>
                    </a:lnTo>
                    <a:lnTo>
                      <a:pt x="783" y="259"/>
                    </a:lnTo>
                    <a:lnTo>
                      <a:pt x="790" y="256"/>
                    </a:lnTo>
                    <a:lnTo>
                      <a:pt x="798" y="252"/>
                    </a:lnTo>
                    <a:lnTo>
                      <a:pt x="804" y="248"/>
                    </a:lnTo>
                    <a:lnTo>
                      <a:pt x="812" y="244"/>
                    </a:lnTo>
                    <a:lnTo>
                      <a:pt x="819" y="239"/>
                    </a:lnTo>
                    <a:lnTo>
                      <a:pt x="829" y="236"/>
                    </a:lnTo>
                    <a:lnTo>
                      <a:pt x="838" y="232"/>
                    </a:lnTo>
                    <a:lnTo>
                      <a:pt x="848" y="231"/>
                    </a:lnTo>
                    <a:lnTo>
                      <a:pt x="858" y="227"/>
                    </a:lnTo>
                    <a:lnTo>
                      <a:pt x="868" y="226"/>
                    </a:lnTo>
                    <a:lnTo>
                      <a:pt x="878" y="226"/>
                    </a:lnTo>
                    <a:lnTo>
                      <a:pt x="889" y="226"/>
                    </a:lnTo>
                    <a:lnTo>
                      <a:pt x="899" y="224"/>
                    </a:lnTo>
                    <a:lnTo>
                      <a:pt x="909" y="224"/>
                    </a:lnTo>
                    <a:lnTo>
                      <a:pt x="919" y="226"/>
                    </a:lnTo>
                    <a:lnTo>
                      <a:pt x="930" y="228"/>
                    </a:lnTo>
                    <a:lnTo>
                      <a:pt x="940" y="229"/>
                    </a:lnTo>
                    <a:lnTo>
                      <a:pt x="950" y="232"/>
                    </a:lnTo>
                    <a:lnTo>
                      <a:pt x="960" y="236"/>
                    </a:lnTo>
                    <a:lnTo>
                      <a:pt x="972" y="241"/>
                    </a:lnTo>
                    <a:lnTo>
                      <a:pt x="989" y="248"/>
                    </a:lnTo>
                    <a:lnTo>
                      <a:pt x="1007" y="258"/>
                    </a:lnTo>
                    <a:lnTo>
                      <a:pt x="1023" y="269"/>
                    </a:lnTo>
                    <a:lnTo>
                      <a:pt x="1040" y="283"/>
                    </a:lnTo>
                    <a:lnTo>
                      <a:pt x="1055" y="295"/>
                    </a:lnTo>
                    <a:lnTo>
                      <a:pt x="1070" y="310"/>
                    </a:lnTo>
                    <a:lnTo>
                      <a:pt x="1083" y="325"/>
                    </a:lnTo>
                    <a:lnTo>
                      <a:pt x="1097" y="343"/>
                    </a:lnTo>
                    <a:lnTo>
                      <a:pt x="1107" y="359"/>
                    </a:lnTo>
                    <a:lnTo>
                      <a:pt x="1118" y="376"/>
                    </a:lnTo>
                    <a:lnTo>
                      <a:pt x="1127" y="395"/>
                    </a:lnTo>
                    <a:lnTo>
                      <a:pt x="1136" y="414"/>
                    </a:lnTo>
                    <a:lnTo>
                      <a:pt x="1142" y="433"/>
                    </a:lnTo>
                    <a:lnTo>
                      <a:pt x="1147" y="451"/>
                    </a:lnTo>
                    <a:lnTo>
                      <a:pt x="1151" y="470"/>
                    </a:lnTo>
                    <a:lnTo>
                      <a:pt x="1156" y="490"/>
                    </a:lnTo>
                    <a:lnTo>
                      <a:pt x="1157" y="499"/>
                    </a:lnTo>
                    <a:lnTo>
                      <a:pt x="1159" y="510"/>
                    </a:lnTo>
                    <a:lnTo>
                      <a:pt x="1161" y="519"/>
                    </a:lnTo>
                    <a:lnTo>
                      <a:pt x="1163" y="530"/>
                    </a:lnTo>
                    <a:lnTo>
                      <a:pt x="1164" y="539"/>
                    </a:lnTo>
                    <a:lnTo>
                      <a:pt x="1166" y="550"/>
                    </a:lnTo>
                    <a:lnTo>
                      <a:pt x="1167" y="559"/>
                    </a:lnTo>
                    <a:lnTo>
                      <a:pt x="1168" y="570"/>
                    </a:lnTo>
                    <a:lnTo>
                      <a:pt x="1167" y="580"/>
                    </a:lnTo>
                    <a:lnTo>
                      <a:pt x="1167" y="590"/>
                    </a:lnTo>
                    <a:lnTo>
                      <a:pt x="1167" y="600"/>
                    </a:lnTo>
                    <a:lnTo>
                      <a:pt x="1167" y="611"/>
                    </a:lnTo>
                    <a:lnTo>
                      <a:pt x="1164" y="621"/>
                    </a:lnTo>
                    <a:lnTo>
                      <a:pt x="1163" y="632"/>
                    </a:lnTo>
                    <a:lnTo>
                      <a:pt x="1161" y="643"/>
                    </a:lnTo>
                    <a:lnTo>
                      <a:pt x="1159" y="655"/>
                    </a:lnTo>
                    <a:lnTo>
                      <a:pt x="1158" y="668"/>
                    </a:lnTo>
                    <a:lnTo>
                      <a:pt x="1157" y="682"/>
                    </a:lnTo>
                    <a:lnTo>
                      <a:pt x="1154" y="696"/>
                    </a:lnTo>
                    <a:lnTo>
                      <a:pt x="1153" y="709"/>
                    </a:lnTo>
                    <a:lnTo>
                      <a:pt x="1148" y="722"/>
                    </a:lnTo>
                    <a:lnTo>
                      <a:pt x="1144" y="736"/>
                    </a:lnTo>
                    <a:lnTo>
                      <a:pt x="1139" y="748"/>
                    </a:lnTo>
                    <a:lnTo>
                      <a:pt x="1136" y="762"/>
                    </a:lnTo>
                    <a:lnTo>
                      <a:pt x="1129" y="773"/>
                    </a:lnTo>
                    <a:lnTo>
                      <a:pt x="1123" y="785"/>
                    </a:lnTo>
                    <a:lnTo>
                      <a:pt x="1116" y="798"/>
                    </a:lnTo>
                    <a:lnTo>
                      <a:pt x="1109" y="810"/>
                    </a:lnTo>
                    <a:lnTo>
                      <a:pt x="1101" y="822"/>
                    </a:lnTo>
                    <a:lnTo>
                      <a:pt x="1093" y="833"/>
                    </a:lnTo>
                    <a:lnTo>
                      <a:pt x="1084" y="844"/>
                    </a:lnTo>
                    <a:lnTo>
                      <a:pt x="1077" y="857"/>
                    </a:lnTo>
                    <a:lnTo>
                      <a:pt x="1068" y="863"/>
                    </a:lnTo>
                    <a:lnTo>
                      <a:pt x="1059" y="870"/>
                    </a:lnTo>
                    <a:lnTo>
                      <a:pt x="1050" y="876"/>
                    </a:lnTo>
                    <a:lnTo>
                      <a:pt x="1043" y="884"/>
                    </a:lnTo>
                    <a:lnTo>
                      <a:pt x="1033" y="889"/>
                    </a:lnTo>
                    <a:lnTo>
                      <a:pt x="1023" y="895"/>
                    </a:lnTo>
                    <a:lnTo>
                      <a:pt x="1013" y="899"/>
                    </a:lnTo>
                    <a:lnTo>
                      <a:pt x="1003" y="904"/>
                    </a:lnTo>
                    <a:lnTo>
                      <a:pt x="995" y="903"/>
                    </a:lnTo>
                    <a:lnTo>
                      <a:pt x="988" y="903"/>
                    </a:lnTo>
                    <a:lnTo>
                      <a:pt x="982" y="901"/>
                    </a:lnTo>
                    <a:lnTo>
                      <a:pt x="978" y="901"/>
                    </a:lnTo>
                    <a:lnTo>
                      <a:pt x="968" y="899"/>
                    </a:lnTo>
                    <a:lnTo>
                      <a:pt x="960" y="899"/>
                    </a:lnTo>
                    <a:lnTo>
                      <a:pt x="975" y="849"/>
                    </a:lnTo>
                    <a:lnTo>
                      <a:pt x="979" y="844"/>
                    </a:lnTo>
                    <a:lnTo>
                      <a:pt x="985" y="843"/>
                    </a:lnTo>
                    <a:lnTo>
                      <a:pt x="990" y="840"/>
                    </a:lnTo>
                    <a:lnTo>
                      <a:pt x="992" y="837"/>
                    </a:lnTo>
                    <a:lnTo>
                      <a:pt x="982" y="835"/>
                    </a:lnTo>
                    <a:lnTo>
                      <a:pt x="972" y="834"/>
                    </a:lnTo>
                    <a:lnTo>
                      <a:pt x="959" y="833"/>
                    </a:lnTo>
                    <a:lnTo>
                      <a:pt x="952" y="833"/>
                    </a:lnTo>
                    <a:lnTo>
                      <a:pt x="992" y="701"/>
                    </a:lnTo>
                    <a:lnTo>
                      <a:pt x="1000" y="697"/>
                    </a:lnTo>
                    <a:lnTo>
                      <a:pt x="1009" y="694"/>
                    </a:lnTo>
                    <a:lnTo>
                      <a:pt x="1018" y="691"/>
                    </a:lnTo>
                    <a:lnTo>
                      <a:pt x="1027" y="688"/>
                    </a:lnTo>
                    <a:lnTo>
                      <a:pt x="1034" y="683"/>
                    </a:lnTo>
                    <a:lnTo>
                      <a:pt x="1042" y="678"/>
                    </a:lnTo>
                    <a:lnTo>
                      <a:pt x="1049" y="673"/>
                    </a:lnTo>
                    <a:lnTo>
                      <a:pt x="1058" y="668"/>
                    </a:lnTo>
                    <a:lnTo>
                      <a:pt x="1063" y="662"/>
                    </a:lnTo>
                    <a:lnTo>
                      <a:pt x="1069" y="656"/>
                    </a:lnTo>
                    <a:lnTo>
                      <a:pt x="1074" y="648"/>
                    </a:lnTo>
                    <a:lnTo>
                      <a:pt x="1080" y="642"/>
                    </a:lnTo>
                    <a:lnTo>
                      <a:pt x="1084" y="635"/>
                    </a:lnTo>
                    <a:lnTo>
                      <a:pt x="1088" y="627"/>
                    </a:lnTo>
                    <a:lnTo>
                      <a:pt x="1091" y="618"/>
                    </a:lnTo>
                    <a:lnTo>
                      <a:pt x="1093" y="611"/>
                    </a:lnTo>
                    <a:lnTo>
                      <a:pt x="1094" y="592"/>
                    </a:lnTo>
                    <a:lnTo>
                      <a:pt x="1097" y="576"/>
                    </a:lnTo>
                    <a:lnTo>
                      <a:pt x="1098" y="559"/>
                    </a:lnTo>
                    <a:lnTo>
                      <a:pt x="1101" y="544"/>
                    </a:lnTo>
                    <a:lnTo>
                      <a:pt x="1101" y="526"/>
                    </a:lnTo>
                    <a:lnTo>
                      <a:pt x="1101" y="511"/>
                    </a:lnTo>
                    <a:lnTo>
                      <a:pt x="1099" y="495"/>
                    </a:lnTo>
                    <a:lnTo>
                      <a:pt x="1099" y="480"/>
                    </a:lnTo>
                    <a:lnTo>
                      <a:pt x="1097" y="464"/>
                    </a:lnTo>
                    <a:lnTo>
                      <a:pt x="1094" y="449"/>
                    </a:lnTo>
                    <a:lnTo>
                      <a:pt x="1091" y="433"/>
                    </a:lnTo>
                    <a:lnTo>
                      <a:pt x="1087" y="418"/>
                    </a:lnTo>
                    <a:lnTo>
                      <a:pt x="1080" y="401"/>
                    </a:lnTo>
                    <a:lnTo>
                      <a:pt x="1075" y="386"/>
                    </a:lnTo>
                    <a:lnTo>
                      <a:pt x="1068" y="370"/>
                    </a:lnTo>
                    <a:lnTo>
                      <a:pt x="1062" y="354"/>
                    </a:lnTo>
                    <a:lnTo>
                      <a:pt x="1058" y="350"/>
                    </a:lnTo>
                    <a:lnTo>
                      <a:pt x="1049" y="354"/>
                    </a:lnTo>
                    <a:lnTo>
                      <a:pt x="1049" y="420"/>
                    </a:lnTo>
                    <a:lnTo>
                      <a:pt x="1045" y="414"/>
                    </a:lnTo>
                    <a:lnTo>
                      <a:pt x="1042" y="406"/>
                    </a:lnTo>
                    <a:lnTo>
                      <a:pt x="1035" y="398"/>
                    </a:lnTo>
                    <a:lnTo>
                      <a:pt x="1030" y="390"/>
                    </a:lnTo>
                    <a:lnTo>
                      <a:pt x="1024" y="380"/>
                    </a:lnTo>
                    <a:lnTo>
                      <a:pt x="1018" y="370"/>
                    </a:lnTo>
                    <a:lnTo>
                      <a:pt x="1010" y="360"/>
                    </a:lnTo>
                    <a:lnTo>
                      <a:pt x="1004" y="350"/>
                    </a:lnTo>
                    <a:lnTo>
                      <a:pt x="997" y="339"/>
                    </a:lnTo>
                    <a:lnTo>
                      <a:pt x="989" y="329"/>
                    </a:lnTo>
                    <a:lnTo>
                      <a:pt x="982" y="319"/>
                    </a:lnTo>
                    <a:lnTo>
                      <a:pt x="975" y="312"/>
                    </a:lnTo>
                    <a:lnTo>
                      <a:pt x="968" y="304"/>
                    </a:lnTo>
                    <a:lnTo>
                      <a:pt x="962" y="299"/>
                    </a:lnTo>
                    <a:lnTo>
                      <a:pt x="955" y="295"/>
                    </a:lnTo>
                    <a:lnTo>
                      <a:pt x="952" y="295"/>
                    </a:lnTo>
                    <a:lnTo>
                      <a:pt x="992" y="381"/>
                    </a:lnTo>
                    <a:lnTo>
                      <a:pt x="984" y="376"/>
                    </a:lnTo>
                    <a:lnTo>
                      <a:pt x="977" y="373"/>
                    </a:lnTo>
                    <a:lnTo>
                      <a:pt x="970" y="368"/>
                    </a:lnTo>
                    <a:lnTo>
                      <a:pt x="965" y="364"/>
                    </a:lnTo>
                    <a:lnTo>
                      <a:pt x="955" y="352"/>
                    </a:lnTo>
                    <a:lnTo>
                      <a:pt x="947" y="340"/>
                    </a:lnTo>
                    <a:lnTo>
                      <a:pt x="937" y="327"/>
                    </a:lnTo>
                    <a:lnTo>
                      <a:pt x="928" y="315"/>
                    </a:lnTo>
                    <a:lnTo>
                      <a:pt x="922" y="309"/>
                    </a:lnTo>
                    <a:lnTo>
                      <a:pt x="915" y="304"/>
                    </a:lnTo>
                    <a:lnTo>
                      <a:pt x="908" y="299"/>
                    </a:lnTo>
                    <a:lnTo>
                      <a:pt x="902" y="295"/>
                    </a:lnTo>
                    <a:lnTo>
                      <a:pt x="929" y="378"/>
                    </a:lnTo>
                    <a:lnTo>
                      <a:pt x="878" y="334"/>
                    </a:lnTo>
                    <a:lnTo>
                      <a:pt x="870" y="337"/>
                    </a:lnTo>
                    <a:lnTo>
                      <a:pt x="867" y="340"/>
                    </a:lnTo>
                    <a:lnTo>
                      <a:pt x="862" y="344"/>
                    </a:lnTo>
                    <a:lnTo>
                      <a:pt x="858" y="350"/>
                    </a:lnTo>
                    <a:lnTo>
                      <a:pt x="858" y="358"/>
                    </a:lnTo>
                    <a:lnTo>
                      <a:pt x="862" y="370"/>
                    </a:lnTo>
                    <a:lnTo>
                      <a:pt x="862" y="376"/>
                    </a:lnTo>
                    <a:lnTo>
                      <a:pt x="864" y="384"/>
                    </a:lnTo>
                    <a:lnTo>
                      <a:pt x="865" y="391"/>
                    </a:lnTo>
                    <a:lnTo>
                      <a:pt x="868" y="399"/>
                    </a:lnTo>
                    <a:lnTo>
                      <a:pt x="868" y="405"/>
                    </a:lnTo>
                    <a:lnTo>
                      <a:pt x="868" y="413"/>
                    </a:lnTo>
                    <a:lnTo>
                      <a:pt x="868" y="419"/>
                    </a:lnTo>
                    <a:lnTo>
                      <a:pt x="869" y="426"/>
                    </a:lnTo>
                    <a:lnTo>
                      <a:pt x="868" y="436"/>
                    </a:lnTo>
                    <a:lnTo>
                      <a:pt x="867" y="444"/>
                    </a:lnTo>
                    <a:lnTo>
                      <a:pt x="864" y="439"/>
                    </a:lnTo>
                    <a:lnTo>
                      <a:pt x="859" y="428"/>
                    </a:lnTo>
                    <a:lnTo>
                      <a:pt x="854" y="419"/>
                    </a:lnTo>
                    <a:lnTo>
                      <a:pt x="850" y="410"/>
                    </a:lnTo>
                    <a:lnTo>
                      <a:pt x="844" y="401"/>
                    </a:lnTo>
                    <a:lnTo>
                      <a:pt x="839" y="394"/>
                    </a:lnTo>
                    <a:lnTo>
                      <a:pt x="832" y="384"/>
                    </a:lnTo>
                    <a:lnTo>
                      <a:pt x="824" y="376"/>
                    </a:lnTo>
                    <a:lnTo>
                      <a:pt x="817" y="368"/>
                    </a:lnTo>
                    <a:lnTo>
                      <a:pt x="809" y="363"/>
                    </a:lnTo>
                    <a:lnTo>
                      <a:pt x="799" y="357"/>
                    </a:lnTo>
                    <a:lnTo>
                      <a:pt x="790" y="353"/>
                    </a:lnTo>
                    <a:lnTo>
                      <a:pt x="782" y="352"/>
                    </a:lnTo>
                    <a:lnTo>
                      <a:pt x="773" y="354"/>
                    </a:lnTo>
                    <a:lnTo>
                      <a:pt x="730" y="347"/>
                    </a:lnTo>
                    <a:lnTo>
                      <a:pt x="689" y="343"/>
                    </a:lnTo>
                    <a:lnTo>
                      <a:pt x="646" y="339"/>
                    </a:lnTo>
                    <a:lnTo>
                      <a:pt x="605" y="338"/>
                    </a:lnTo>
                    <a:lnTo>
                      <a:pt x="563" y="334"/>
                    </a:lnTo>
                    <a:lnTo>
                      <a:pt x="520" y="333"/>
                    </a:lnTo>
                    <a:lnTo>
                      <a:pt x="478" y="332"/>
                    </a:lnTo>
                    <a:lnTo>
                      <a:pt x="435" y="332"/>
                    </a:lnTo>
                    <a:lnTo>
                      <a:pt x="391" y="329"/>
                    </a:lnTo>
                    <a:lnTo>
                      <a:pt x="349" y="328"/>
                    </a:lnTo>
                    <a:lnTo>
                      <a:pt x="305" y="325"/>
                    </a:lnTo>
                    <a:lnTo>
                      <a:pt x="262" y="324"/>
                    </a:lnTo>
                    <a:lnTo>
                      <a:pt x="219" y="320"/>
                    </a:lnTo>
                    <a:lnTo>
                      <a:pt x="176" y="317"/>
                    </a:lnTo>
                    <a:lnTo>
                      <a:pt x="135" y="312"/>
                    </a:lnTo>
                    <a:lnTo>
                      <a:pt x="93" y="307"/>
                    </a:lnTo>
                    <a:lnTo>
                      <a:pt x="90" y="302"/>
                    </a:lnTo>
                    <a:lnTo>
                      <a:pt x="86" y="295"/>
                    </a:lnTo>
                    <a:lnTo>
                      <a:pt x="11" y="299"/>
                    </a:lnTo>
                    <a:lnTo>
                      <a:pt x="11" y="2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auto">
              <a:xfrm>
                <a:off x="2840" y="1866"/>
                <a:ext cx="62" cy="106"/>
              </a:xfrm>
              <a:custGeom>
                <a:avLst/>
                <a:gdLst>
                  <a:gd name="T0" fmla="*/ 0 w 186"/>
                  <a:gd name="T1" fmla="*/ 94 h 211"/>
                  <a:gd name="T2" fmla="*/ 6 w 186"/>
                  <a:gd name="T3" fmla="*/ 86 h 211"/>
                  <a:gd name="T4" fmla="*/ 12 w 186"/>
                  <a:gd name="T5" fmla="*/ 79 h 211"/>
                  <a:gd name="T6" fmla="*/ 19 w 186"/>
                  <a:gd name="T7" fmla="*/ 68 h 211"/>
                  <a:gd name="T8" fmla="*/ 24 w 186"/>
                  <a:gd name="T9" fmla="*/ 56 h 211"/>
                  <a:gd name="T10" fmla="*/ 26 w 186"/>
                  <a:gd name="T11" fmla="*/ 43 h 211"/>
                  <a:gd name="T12" fmla="*/ 30 w 186"/>
                  <a:gd name="T13" fmla="*/ 30 h 211"/>
                  <a:gd name="T14" fmla="*/ 30 w 186"/>
                  <a:gd name="T15" fmla="*/ 18 h 211"/>
                  <a:gd name="T16" fmla="*/ 30 w 186"/>
                  <a:gd name="T17" fmla="*/ 8 h 211"/>
                  <a:gd name="T18" fmla="*/ 81 w 186"/>
                  <a:gd name="T19" fmla="*/ 0 h 211"/>
                  <a:gd name="T20" fmla="*/ 82 w 186"/>
                  <a:gd name="T21" fmla="*/ 8 h 211"/>
                  <a:gd name="T22" fmla="*/ 85 w 186"/>
                  <a:gd name="T23" fmla="*/ 15 h 211"/>
                  <a:gd name="T24" fmla="*/ 85 w 186"/>
                  <a:gd name="T25" fmla="*/ 23 h 211"/>
                  <a:gd name="T26" fmla="*/ 86 w 186"/>
                  <a:gd name="T27" fmla="*/ 31 h 211"/>
                  <a:gd name="T28" fmla="*/ 86 w 186"/>
                  <a:gd name="T29" fmla="*/ 39 h 211"/>
                  <a:gd name="T30" fmla="*/ 86 w 186"/>
                  <a:gd name="T31" fmla="*/ 46 h 211"/>
                  <a:gd name="T32" fmla="*/ 85 w 186"/>
                  <a:gd name="T33" fmla="*/ 54 h 211"/>
                  <a:gd name="T34" fmla="*/ 85 w 186"/>
                  <a:gd name="T35" fmla="*/ 63 h 211"/>
                  <a:gd name="T36" fmla="*/ 82 w 186"/>
                  <a:gd name="T37" fmla="*/ 69 h 211"/>
                  <a:gd name="T38" fmla="*/ 81 w 186"/>
                  <a:gd name="T39" fmla="*/ 76 h 211"/>
                  <a:gd name="T40" fmla="*/ 80 w 186"/>
                  <a:gd name="T41" fmla="*/ 84 h 211"/>
                  <a:gd name="T42" fmla="*/ 79 w 186"/>
                  <a:gd name="T43" fmla="*/ 91 h 211"/>
                  <a:gd name="T44" fmla="*/ 76 w 186"/>
                  <a:gd name="T45" fmla="*/ 104 h 211"/>
                  <a:gd name="T46" fmla="*/ 74 w 186"/>
                  <a:gd name="T47" fmla="*/ 117 h 211"/>
                  <a:gd name="T48" fmla="*/ 84 w 186"/>
                  <a:gd name="T49" fmla="*/ 121 h 211"/>
                  <a:gd name="T50" fmla="*/ 95 w 186"/>
                  <a:gd name="T51" fmla="*/ 126 h 211"/>
                  <a:gd name="T52" fmla="*/ 104 w 186"/>
                  <a:gd name="T53" fmla="*/ 130 h 211"/>
                  <a:gd name="T54" fmla="*/ 114 w 186"/>
                  <a:gd name="T55" fmla="*/ 135 h 211"/>
                  <a:gd name="T56" fmla="*/ 121 w 186"/>
                  <a:gd name="T57" fmla="*/ 139 h 211"/>
                  <a:gd name="T58" fmla="*/ 130 w 186"/>
                  <a:gd name="T59" fmla="*/ 142 h 211"/>
                  <a:gd name="T60" fmla="*/ 137 w 186"/>
                  <a:gd name="T61" fmla="*/ 146 h 211"/>
                  <a:gd name="T62" fmla="*/ 146 w 186"/>
                  <a:gd name="T63" fmla="*/ 150 h 211"/>
                  <a:gd name="T64" fmla="*/ 157 w 186"/>
                  <a:gd name="T65" fmla="*/ 157 h 211"/>
                  <a:gd name="T66" fmla="*/ 169 w 186"/>
                  <a:gd name="T67" fmla="*/ 166 h 211"/>
                  <a:gd name="T68" fmla="*/ 172 w 186"/>
                  <a:gd name="T69" fmla="*/ 170 h 211"/>
                  <a:gd name="T70" fmla="*/ 177 w 186"/>
                  <a:gd name="T71" fmla="*/ 176 h 211"/>
                  <a:gd name="T72" fmla="*/ 181 w 186"/>
                  <a:gd name="T73" fmla="*/ 184 h 211"/>
                  <a:gd name="T74" fmla="*/ 186 w 186"/>
                  <a:gd name="T75" fmla="*/ 191 h 211"/>
                  <a:gd name="T76" fmla="*/ 177 w 186"/>
                  <a:gd name="T77" fmla="*/ 197 h 211"/>
                  <a:gd name="T78" fmla="*/ 167 w 186"/>
                  <a:gd name="T79" fmla="*/ 204 h 211"/>
                  <a:gd name="T80" fmla="*/ 155 w 186"/>
                  <a:gd name="T81" fmla="*/ 209 h 211"/>
                  <a:gd name="T82" fmla="*/ 144 w 186"/>
                  <a:gd name="T83" fmla="*/ 211 h 211"/>
                  <a:gd name="T84" fmla="*/ 139 w 186"/>
                  <a:gd name="T85" fmla="*/ 201 h 211"/>
                  <a:gd name="T86" fmla="*/ 134 w 186"/>
                  <a:gd name="T87" fmla="*/ 195 h 211"/>
                  <a:gd name="T88" fmla="*/ 129 w 186"/>
                  <a:gd name="T89" fmla="*/ 187 h 211"/>
                  <a:gd name="T90" fmla="*/ 124 w 186"/>
                  <a:gd name="T91" fmla="*/ 184 h 211"/>
                  <a:gd name="T92" fmla="*/ 110 w 186"/>
                  <a:gd name="T93" fmla="*/ 175 h 211"/>
                  <a:gd name="T94" fmla="*/ 97 w 186"/>
                  <a:gd name="T95" fmla="*/ 171 h 211"/>
                  <a:gd name="T96" fmla="*/ 90 w 186"/>
                  <a:gd name="T97" fmla="*/ 169 h 211"/>
                  <a:gd name="T98" fmla="*/ 82 w 186"/>
                  <a:gd name="T99" fmla="*/ 167 h 211"/>
                  <a:gd name="T100" fmla="*/ 76 w 186"/>
                  <a:gd name="T101" fmla="*/ 167 h 211"/>
                  <a:gd name="T102" fmla="*/ 70 w 186"/>
                  <a:gd name="T103" fmla="*/ 169 h 211"/>
                  <a:gd name="T104" fmla="*/ 56 w 186"/>
                  <a:gd name="T105" fmla="*/ 171 h 211"/>
                  <a:gd name="T106" fmla="*/ 47 w 186"/>
                  <a:gd name="T107" fmla="*/ 176 h 211"/>
                  <a:gd name="T108" fmla="*/ 0 w 186"/>
                  <a:gd name="T109" fmla="*/ 94 h 211"/>
                  <a:gd name="T110" fmla="*/ 0 w 186"/>
                  <a:gd name="T111" fmla="*/ 9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6" h="211">
                    <a:moveTo>
                      <a:pt x="0" y="94"/>
                    </a:moveTo>
                    <a:lnTo>
                      <a:pt x="6" y="86"/>
                    </a:lnTo>
                    <a:lnTo>
                      <a:pt x="12" y="79"/>
                    </a:lnTo>
                    <a:lnTo>
                      <a:pt x="19" y="68"/>
                    </a:lnTo>
                    <a:lnTo>
                      <a:pt x="24" y="56"/>
                    </a:lnTo>
                    <a:lnTo>
                      <a:pt x="26" y="43"/>
                    </a:lnTo>
                    <a:lnTo>
                      <a:pt x="30" y="30"/>
                    </a:lnTo>
                    <a:lnTo>
                      <a:pt x="30" y="18"/>
                    </a:lnTo>
                    <a:lnTo>
                      <a:pt x="30" y="8"/>
                    </a:lnTo>
                    <a:lnTo>
                      <a:pt x="81" y="0"/>
                    </a:lnTo>
                    <a:lnTo>
                      <a:pt x="82" y="8"/>
                    </a:lnTo>
                    <a:lnTo>
                      <a:pt x="85" y="15"/>
                    </a:lnTo>
                    <a:lnTo>
                      <a:pt x="85" y="23"/>
                    </a:lnTo>
                    <a:lnTo>
                      <a:pt x="86" y="31"/>
                    </a:lnTo>
                    <a:lnTo>
                      <a:pt x="86" y="39"/>
                    </a:lnTo>
                    <a:lnTo>
                      <a:pt x="86" y="46"/>
                    </a:lnTo>
                    <a:lnTo>
                      <a:pt x="85" y="54"/>
                    </a:lnTo>
                    <a:lnTo>
                      <a:pt x="85" y="63"/>
                    </a:lnTo>
                    <a:lnTo>
                      <a:pt x="82" y="69"/>
                    </a:lnTo>
                    <a:lnTo>
                      <a:pt x="81" y="76"/>
                    </a:lnTo>
                    <a:lnTo>
                      <a:pt x="80" y="84"/>
                    </a:lnTo>
                    <a:lnTo>
                      <a:pt x="79" y="91"/>
                    </a:lnTo>
                    <a:lnTo>
                      <a:pt x="76" y="104"/>
                    </a:lnTo>
                    <a:lnTo>
                      <a:pt x="74" y="117"/>
                    </a:lnTo>
                    <a:lnTo>
                      <a:pt x="84" y="121"/>
                    </a:lnTo>
                    <a:lnTo>
                      <a:pt x="95" y="126"/>
                    </a:lnTo>
                    <a:lnTo>
                      <a:pt x="104" y="130"/>
                    </a:lnTo>
                    <a:lnTo>
                      <a:pt x="114" y="135"/>
                    </a:lnTo>
                    <a:lnTo>
                      <a:pt x="121" y="139"/>
                    </a:lnTo>
                    <a:lnTo>
                      <a:pt x="130" y="142"/>
                    </a:lnTo>
                    <a:lnTo>
                      <a:pt x="137" y="146"/>
                    </a:lnTo>
                    <a:lnTo>
                      <a:pt x="146" y="150"/>
                    </a:lnTo>
                    <a:lnTo>
                      <a:pt x="157" y="157"/>
                    </a:lnTo>
                    <a:lnTo>
                      <a:pt x="169" y="166"/>
                    </a:lnTo>
                    <a:lnTo>
                      <a:pt x="172" y="170"/>
                    </a:lnTo>
                    <a:lnTo>
                      <a:pt x="177" y="176"/>
                    </a:lnTo>
                    <a:lnTo>
                      <a:pt x="181" y="184"/>
                    </a:lnTo>
                    <a:lnTo>
                      <a:pt x="186" y="191"/>
                    </a:lnTo>
                    <a:lnTo>
                      <a:pt x="177" y="197"/>
                    </a:lnTo>
                    <a:lnTo>
                      <a:pt x="167" y="204"/>
                    </a:lnTo>
                    <a:lnTo>
                      <a:pt x="155" y="209"/>
                    </a:lnTo>
                    <a:lnTo>
                      <a:pt x="144" y="211"/>
                    </a:lnTo>
                    <a:lnTo>
                      <a:pt x="139" y="201"/>
                    </a:lnTo>
                    <a:lnTo>
                      <a:pt x="134" y="195"/>
                    </a:lnTo>
                    <a:lnTo>
                      <a:pt x="129" y="187"/>
                    </a:lnTo>
                    <a:lnTo>
                      <a:pt x="124" y="184"/>
                    </a:lnTo>
                    <a:lnTo>
                      <a:pt x="110" y="175"/>
                    </a:lnTo>
                    <a:lnTo>
                      <a:pt x="97" y="171"/>
                    </a:lnTo>
                    <a:lnTo>
                      <a:pt x="90" y="169"/>
                    </a:lnTo>
                    <a:lnTo>
                      <a:pt x="82" y="167"/>
                    </a:lnTo>
                    <a:lnTo>
                      <a:pt x="76" y="167"/>
                    </a:lnTo>
                    <a:lnTo>
                      <a:pt x="70" y="169"/>
                    </a:lnTo>
                    <a:lnTo>
                      <a:pt x="56" y="171"/>
                    </a:lnTo>
                    <a:lnTo>
                      <a:pt x="47" y="176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auto">
              <a:xfrm>
                <a:off x="2880" y="1956"/>
                <a:ext cx="59" cy="97"/>
              </a:xfrm>
              <a:custGeom>
                <a:avLst/>
                <a:gdLst>
                  <a:gd name="T0" fmla="*/ 0 w 176"/>
                  <a:gd name="T1" fmla="*/ 121 h 194"/>
                  <a:gd name="T2" fmla="*/ 11 w 176"/>
                  <a:gd name="T3" fmla="*/ 107 h 194"/>
                  <a:gd name="T4" fmla="*/ 20 w 176"/>
                  <a:gd name="T5" fmla="*/ 95 h 194"/>
                  <a:gd name="T6" fmla="*/ 25 w 176"/>
                  <a:gd name="T7" fmla="*/ 82 h 194"/>
                  <a:gd name="T8" fmla="*/ 29 w 176"/>
                  <a:gd name="T9" fmla="*/ 70 h 194"/>
                  <a:gd name="T10" fmla="*/ 29 w 176"/>
                  <a:gd name="T11" fmla="*/ 57 h 194"/>
                  <a:gd name="T12" fmla="*/ 27 w 176"/>
                  <a:gd name="T13" fmla="*/ 46 h 194"/>
                  <a:gd name="T14" fmla="*/ 25 w 176"/>
                  <a:gd name="T15" fmla="*/ 35 h 194"/>
                  <a:gd name="T16" fmla="*/ 24 w 176"/>
                  <a:gd name="T17" fmla="*/ 27 h 194"/>
                  <a:gd name="T18" fmla="*/ 59 w 176"/>
                  <a:gd name="T19" fmla="*/ 0 h 194"/>
                  <a:gd name="T20" fmla="*/ 64 w 176"/>
                  <a:gd name="T21" fmla="*/ 7 h 194"/>
                  <a:gd name="T22" fmla="*/ 71 w 176"/>
                  <a:gd name="T23" fmla="*/ 19 h 194"/>
                  <a:gd name="T24" fmla="*/ 74 w 176"/>
                  <a:gd name="T25" fmla="*/ 25 h 194"/>
                  <a:gd name="T26" fmla="*/ 78 w 176"/>
                  <a:gd name="T27" fmla="*/ 32 h 194"/>
                  <a:gd name="T28" fmla="*/ 81 w 176"/>
                  <a:gd name="T29" fmla="*/ 41 h 194"/>
                  <a:gd name="T30" fmla="*/ 85 w 176"/>
                  <a:gd name="T31" fmla="*/ 50 h 194"/>
                  <a:gd name="T32" fmla="*/ 86 w 176"/>
                  <a:gd name="T33" fmla="*/ 57 h 194"/>
                  <a:gd name="T34" fmla="*/ 89 w 176"/>
                  <a:gd name="T35" fmla="*/ 66 h 194"/>
                  <a:gd name="T36" fmla="*/ 90 w 176"/>
                  <a:gd name="T37" fmla="*/ 75 h 194"/>
                  <a:gd name="T38" fmla="*/ 93 w 176"/>
                  <a:gd name="T39" fmla="*/ 85 h 194"/>
                  <a:gd name="T40" fmla="*/ 93 w 176"/>
                  <a:gd name="T41" fmla="*/ 93 h 194"/>
                  <a:gd name="T42" fmla="*/ 93 w 176"/>
                  <a:gd name="T43" fmla="*/ 105 h 194"/>
                  <a:gd name="T44" fmla="*/ 91 w 176"/>
                  <a:gd name="T45" fmla="*/ 113 h 194"/>
                  <a:gd name="T46" fmla="*/ 90 w 176"/>
                  <a:gd name="T47" fmla="*/ 125 h 194"/>
                  <a:gd name="T48" fmla="*/ 99 w 176"/>
                  <a:gd name="T49" fmla="*/ 130 h 194"/>
                  <a:gd name="T50" fmla="*/ 111 w 176"/>
                  <a:gd name="T51" fmla="*/ 136 h 194"/>
                  <a:gd name="T52" fmla="*/ 124 w 176"/>
                  <a:gd name="T53" fmla="*/ 139 h 194"/>
                  <a:gd name="T54" fmla="*/ 136 w 176"/>
                  <a:gd name="T55" fmla="*/ 147 h 194"/>
                  <a:gd name="T56" fmla="*/ 146 w 176"/>
                  <a:gd name="T57" fmla="*/ 151 h 194"/>
                  <a:gd name="T58" fmla="*/ 156 w 176"/>
                  <a:gd name="T59" fmla="*/ 156 h 194"/>
                  <a:gd name="T60" fmla="*/ 164 w 176"/>
                  <a:gd name="T61" fmla="*/ 161 h 194"/>
                  <a:gd name="T62" fmla="*/ 176 w 176"/>
                  <a:gd name="T63" fmla="*/ 167 h 194"/>
                  <a:gd name="T64" fmla="*/ 169 w 176"/>
                  <a:gd name="T65" fmla="*/ 174 h 194"/>
                  <a:gd name="T66" fmla="*/ 161 w 176"/>
                  <a:gd name="T67" fmla="*/ 182 h 194"/>
                  <a:gd name="T68" fmla="*/ 153 w 176"/>
                  <a:gd name="T69" fmla="*/ 188 h 194"/>
                  <a:gd name="T70" fmla="*/ 145 w 176"/>
                  <a:gd name="T71" fmla="*/ 194 h 194"/>
                  <a:gd name="T72" fmla="*/ 136 w 176"/>
                  <a:gd name="T73" fmla="*/ 188 h 194"/>
                  <a:gd name="T74" fmla="*/ 128 w 176"/>
                  <a:gd name="T75" fmla="*/ 184 h 194"/>
                  <a:gd name="T76" fmla="*/ 119 w 176"/>
                  <a:gd name="T77" fmla="*/ 183 h 194"/>
                  <a:gd name="T78" fmla="*/ 110 w 176"/>
                  <a:gd name="T79" fmla="*/ 183 h 194"/>
                  <a:gd name="T80" fmla="*/ 100 w 176"/>
                  <a:gd name="T81" fmla="*/ 183 h 194"/>
                  <a:gd name="T82" fmla="*/ 91 w 176"/>
                  <a:gd name="T83" fmla="*/ 187 h 194"/>
                  <a:gd name="T84" fmla="*/ 81 w 176"/>
                  <a:gd name="T85" fmla="*/ 189 h 194"/>
                  <a:gd name="T86" fmla="*/ 74 w 176"/>
                  <a:gd name="T87" fmla="*/ 194 h 194"/>
                  <a:gd name="T88" fmla="*/ 0 w 176"/>
                  <a:gd name="T89" fmla="*/ 121 h 194"/>
                  <a:gd name="T90" fmla="*/ 0 w 176"/>
                  <a:gd name="T91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6" h="194">
                    <a:moveTo>
                      <a:pt x="0" y="121"/>
                    </a:moveTo>
                    <a:lnTo>
                      <a:pt x="11" y="107"/>
                    </a:lnTo>
                    <a:lnTo>
                      <a:pt x="20" y="95"/>
                    </a:lnTo>
                    <a:lnTo>
                      <a:pt x="25" y="82"/>
                    </a:lnTo>
                    <a:lnTo>
                      <a:pt x="29" y="70"/>
                    </a:lnTo>
                    <a:lnTo>
                      <a:pt x="29" y="57"/>
                    </a:lnTo>
                    <a:lnTo>
                      <a:pt x="27" y="46"/>
                    </a:lnTo>
                    <a:lnTo>
                      <a:pt x="25" y="35"/>
                    </a:lnTo>
                    <a:lnTo>
                      <a:pt x="24" y="27"/>
                    </a:lnTo>
                    <a:lnTo>
                      <a:pt x="59" y="0"/>
                    </a:lnTo>
                    <a:lnTo>
                      <a:pt x="64" y="7"/>
                    </a:lnTo>
                    <a:lnTo>
                      <a:pt x="71" y="19"/>
                    </a:lnTo>
                    <a:lnTo>
                      <a:pt x="74" y="25"/>
                    </a:lnTo>
                    <a:lnTo>
                      <a:pt x="78" y="32"/>
                    </a:lnTo>
                    <a:lnTo>
                      <a:pt x="81" y="41"/>
                    </a:lnTo>
                    <a:lnTo>
                      <a:pt x="85" y="50"/>
                    </a:lnTo>
                    <a:lnTo>
                      <a:pt x="86" y="57"/>
                    </a:lnTo>
                    <a:lnTo>
                      <a:pt x="89" y="66"/>
                    </a:lnTo>
                    <a:lnTo>
                      <a:pt x="90" y="75"/>
                    </a:lnTo>
                    <a:lnTo>
                      <a:pt x="93" y="85"/>
                    </a:lnTo>
                    <a:lnTo>
                      <a:pt x="93" y="93"/>
                    </a:lnTo>
                    <a:lnTo>
                      <a:pt x="93" y="105"/>
                    </a:lnTo>
                    <a:lnTo>
                      <a:pt x="91" y="113"/>
                    </a:lnTo>
                    <a:lnTo>
                      <a:pt x="90" y="125"/>
                    </a:lnTo>
                    <a:lnTo>
                      <a:pt x="99" y="130"/>
                    </a:lnTo>
                    <a:lnTo>
                      <a:pt x="111" y="136"/>
                    </a:lnTo>
                    <a:lnTo>
                      <a:pt x="124" y="139"/>
                    </a:lnTo>
                    <a:lnTo>
                      <a:pt x="136" y="147"/>
                    </a:lnTo>
                    <a:lnTo>
                      <a:pt x="146" y="151"/>
                    </a:lnTo>
                    <a:lnTo>
                      <a:pt x="156" y="156"/>
                    </a:lnTo>
                    <a:lnTo>
                      <a:pt x="164" y="161"/>
                    </a:lnTo>
                    <a:lnTo>
                      <a:pt x="176" y="167"/>
                    </a:lnTo>
                    <a:lnTo>
                      <a:pt x="169" y="174"/>
                    </a:lnTo>
                    <a:lnTo>
                      <a:pt x="161" y="182"/>
                    </a:lnTo>
                    <a:lnTo>
                      <a:pt x="153" y="188"/>
                    </a:lnTo>
                    <a:lnTo>
                      <a:pt x="145" y="194"/>
                    </a:lnTo>
                    <a:lnTo>
                      <a:pt x="136" y="188"/>
                    </a:lnTo>
                    <a:lnTo>
                      <a:pt x="128" y="184"/>
                    </a:lnTo>
                    <a:lnTo>
                      <a:pt x="119" y="183"/>
                    </a:lnTo>
                    <a:lnTo>
                      <a:pt x="110" y="183"/>
                    </a:lnTo>
                    <a:lnTo>
                      <a:pt x="100" y="183"/>
                    </a:lnTo>
                    <a:lnTo>
                      <a:pt x="91" y="187"/>
                    </a:lnTo>
                    <a:lnTo>
                      <a:pt x="81" y="189"/>
                    </a:lnTo>
                    <a:lnTo>
                      <a:pt x="74" y="194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auto">
              <a:xfrm>
                <a:off x="2925" y="2038"/>
                <a:ext cx="208" cy="122"/>
              </a:xfrm>
              <a:custGeom>
                <a:avLst/>
                <a:gdLst>
                  <a:gd name="T0" fmla="*/ 18 w 622"/>
                  <a:gd name="T1" fmla="*/ 142 h 246"/>
                  <a:gd name="T2" fmla="*/ 33 w 622"/>
                  <a:gd name="T3" fmla="*/ 121 h 246"/>
                  <a:gd name="T4" fmla="*/ 40 w 622"/>
                  <a:gd name="T5" fmla="*/ 94 h 246"/>
                  <a:gd name="T6" fmla="*/ 33 w 622"/>
                  <a:gd name="T7" fmla="*/ 61 h 246"/>
                  <a:gd name="T8" fmla="*/ 19 w 622"/>
                  <a:gd name="T9" fmla="*/ 36 h 246"/>
                  <a:gd name="T10" fmla="*/ 10 w 622"/>
                  <a:gd name="T11" fmla="*/ 21 h 246"/>
                  <a:gd name="T12" fmla="*/ 37 w 622"/>
                  <a:gd name="T13" fmla="*/ 0 h 246"/>
                  <a:gd name="T14" fmla="*/ 50 w 622"/>
                  <a:gd name="T15" fmla="*/ 11 h 246"/>
                  <a:gd name="T16" fmla="*/ 75 w 622"/>
                  <a:gd name="T17" fmla="*/ 34 h 246"/>
                  <a:gd name="T18" fmla="*/ 104 w 622"/>
                  <a:gd name="T19" fmla="*/ 41 h 246"/>
                  <a:gd name="T20" fmla="*/ 160 w 622"/>
                  <a:gd name="T21" fmla="*/ 40 h 246"/>
                  <a:gd name="T22" fmla="*/ 217 w 622"/>
                  <a:gd name="T23" fmla="*/ 38 h 246"/>
                  <a:gd name="T24" fmla="*/ 273 w 622"/>
                  <a:gd name="T25" fmla="*/ 35 h 246"/>
                  <a:gd name="T26" fmla="*/ 329 w 622"/>
                  <a:gd name="T27" fmla="*/ 33 h 246"/>
                  <a:gd name="T28" fmla="*/ 388 w 622"/>
                  <a:gd name="T29" fmla="*/ 31 h 246"/>
                  <a:gd name="T30" fmla="*/ 566 w 622"/>
                  <a:gd name="T31" fmla="*/ 51 h 246"/>
                  <a:gd name="T32" fmla="*/ 575 w 622"/>
                  <a:gd name="T33" fmla="*/ 71 h 246"/>
                  <a:gd name="T34" fmla="*/ 581 w 622"/>
                  <a:gd name="T35" fmla="*/ 92 h 246"/>
                  <a:gd name="T36" fmla="*/ 585 w 622"/>
                  <a:gd name="T37" fmla="*/ 114 h 246"/>
                  <a:gd name="T38" fmla="*/ 587 w 622"/>
                  <a:gd name="T39" fmla="*/ 136 h 246"/>
                  <a:gd name="T40" fmla="*/ 542 w 622"/>
                  <a:gd name="T41" fmla="*/ 136 h 246"/>
                  <a:gd name="T42" fmla="*/ 497 w 622"/>
                  <a:gd name="T43" fmla="*/ 137 h 246"/>
                  <a:gd name="T44" fmla="*/ 453 w 622"/>
                  <a:gd name="T45" fmla="*/ 141 h 246"/>
                  <a:gd name="T46" fmla="*/ 408 w 622"/>
                  <a:gd name="T47" fmla="*/ 146 h 246"/>
                  <a:gd name="T48" fmla="*/ 366 w 622"/>
                  <a:gd name="T49" fmla="*/ 150 h 246"/>
                  <a:gd name="T50" fmla="*/ 364 w 622"/>
                  <a:gd name="T51" fmla="*/ 162 h 246"/>
                  <a:gd name="T52" fmla="*/ 411 w 622"/>
                  <a:gd name="T53" fmla="*/ 172 h 246"/>
                  <a:gd name="T54" fmla="*/ 478 w 622"/>
                  <a:gd name="T55" fmla="*/ 178 h 246"/>
                  <a:gd name="T56" fmla="*/ 546 w 622"/>
                  <a:gd name="T57" fmla="*/ 178 h 246"/>
                  <a:gd name="T58" fmla="*/ 601 w 622"/>
                  <a:gd name="T59" fmla="*/ 180 h 246"/>
                  <a:gd name="T60" fmla="*/ 611 w 622"/>
                  <a:gd name="T61" fmla="*/ 181 h 246"/>
                  <a:gd name="T62" fmla="*/ 580 w 622"/>
                  <a:gd name="T63" fmla="*/ 186 h 246"/>
                  <a:gd name="T64" fmla="*/ 549 w 622"/>
                  <a:gd name="T65" fmla="*/ 190 h 246"/>
                  <a:gd name="T66" fmla="*/ 519 w 622"/>
                  <a:gd name="T67" fmla="*/ 195 h 246"/>
                  <a:gd name="T68" fmla="*/ 488 w 622"/>
                  <a:gd name="T69" fmla="*/ 200 h 246"/>
                  <a:gd name="T70" fmla="*/ 454 w 622"/>
                  <a:gd name="T71" fmla="*/ 207 h 246"/>
                  <a:gd name="T72" fmla="*/ 210 w 622"/>
                  <a:gd name="T73" fmla="*/ 237 h 246"/>
                  <a:gd name="T74" fmla="*/ 195 w 622"/>
                  <a:gd name="T75" fmla="*/ 225 h 246"/>
                  <a:gd name="T76" fmla="*/ 263 w 622"/>
                  <a:gd name="T77" fmla="*/ 152 h 246"/>
                  <a:gd name="T78" fmla="*/ 214 w 622"/>
                  <a:gd name="T79" fmla="*/ 155 h 246"/>
                  <a:gd name="T80" fmla="*/ 170 w 622"/>
                  <a:gd name="T81" fmla="*/ 172 h 246"/>
                  <a:gd name="T82" fmla="*/ 129 w 622"/>
                  <a:gd name="T83" fmla="*/ 195 h 246"/>
                  <a:gd name="T84" fmla="*/ 89 w 622"/>
                  <a:gd name="T85" fmla="*/ 216 h 246"/>
                  <a:gd name="T86" fmla="*/ 45 w 622"/>
                  <a:gd name="T87" fmla="*/ 227 h 246"/>
                  <a:gd name="T88" fmla="*/ 0 w 622"/>
                  <a:gd name="T89" fmla="*/ 14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2" h="246">
                    <a:moveTo>
                      <a:pt x="0" y="149"/>
                    </a:moveTo>
                    <a:lnTo>
                      <a:pt x="9" y="145"/>
                    </a:lnTo>
                    <a:lnTo>
                      <a:pt x="18" y="142"/>
                    </a:lnTo>
                    <a:lnTo>
                      <a:pt x="24" y="136"/>
                    </a:lnTo>
                    <a:lnTo>
                      <a:pt x="30" y="130"/>
                    </a:lnTo>
                    <a:lnTo>
                      <a:pt x="33" y="121"/>
                    </a:lnTo>
                    <a:lnTo>
                      <a:pt x="37" y="112"/>
                    </a:lnTo>
                    <a:lnTo>
                      <a:pt x="39" y="102"/>
                    </a:lnTo>
                    <a:lnTo>
                      <a:pt x="40" y="94"/>
                    </a:lnTo>
                    <a:lnTo>
                      <a:pt x="39" y="82"/>
                    </a:lnTo>
                    <a:lnTo>
                      <a:pt x="37" y="72"/>
                    </a:lnTo>
                    <a:lnTo>
                      <a:pt x="33" y="61"/>
                    </a:lnTo>
                    <a:lnTo>
                      <a:pt x="30" y="53"/>
                    </a:lnTo>
                    <a:lnTo>
                      <a:pt x="25" y="44"/>
                    </a:lnTo>
                    <a:lnTo>
                      <a:pt x="19" y="36"/>
                    </a:lnTo>
                    <a:lnTo>
                      <a:pt x="12" y="30"/>
                    </a:lnTo>
                    <a:lnTo>
                      <a:pt x="5" y="28"/>
                    </a:lnTo>
                    <a:lnTo>
                      <a:pt x="10" y="21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4" y="5"/>
                    </a:lnTo>
                    <a:lnTo>
                      <a:pt x="50" y="11"/>
                    </a:lnTo>
                    <a:lnTo>
                      <a:pt x="59" y="19"/>
                    </a:lnTo>
                    <a:lnTo>
                      <a:pt x="67" y="26"/>
                    </a:lnTo>
                    <a:lnTo>
                      <a:pt x="75" y="34"/>
                    </a:lnTo>
                    <a:lnTo>
                      <a:pt x="82" y="39"/>
                    </a:lnTo>
                    <a:lnTo>
                      <a:pt x="87" y="43"/>
                    </a:lnTo>
                    <a:lnTo>
                      <a:pt x="104" y="41"/>
                    </a:lnTo>
                    <a:lnTo>
                      <a:pt x="123" y="41"/>
                    </a:lnTo>
                    <a:lnTo>
                      <a:pt x="142" y="40"/>
                    </a:lnTo>
                    <a:lnTo>
                      <a:pt x="160" y="40"/>
                    </a:lnTo>
                    <a:lnTo>
                      <a:pt x="179" y="39"/>
                    </a:lnTo>
                    <a:lnTo>
                      <a:pt x="198" y="39"/>
                    </a:lnTo>
                    <a:lnTo>
                      <a:pt x="217" y="38"/>
                    </a:lnTo>
                    <a:lnTo>
                      <a:pt x="235" y="38"/>
                    </a:lnTo>
                    <a:lnTo>
                      <a:pt x="254" y="36"/>
                    </a:lnTo>
                    <a:lnTo>
                      <a:pt x="273" y="35"/>
                    </a:lnTo>
                    <a:lnTo>
                      <a:pt x="292" y="34"/>
                    </a:lnTo>
                    <a:lnTo>
                      <a:pt x="311" y="34"/>
                    </a:lnTo>
                    <a:lnTo>
                      <a:pt x="329" y="33"/>
                    </a:lnTo>
                    <a:lnTo>
                      <a:pt x="349" y="31"/>
                    </a:lnTo>
                    <a:lnTo>
                      <a:pt x="368" y="31"/>
                    </a:lnTo>
                    <a:lnTo>
                      <a:pt x="388" y="31"/>
                    </a:lnTo>
                    <a:lnTo>
                      <a:pt x="552" y="31"/>
                    </a:lnTo>
                    <a:lnTo>
                      <a:pt x="558" y="40"/>
                    </a:lnTo>
                    <a:lnTo>
                      <a:pt x="566" y="51"/>
                    </a:lnTo>
                    <a:lnTo>
                      <a:pt x="568" y="58"/>
                    </a:lnTo>
                    <a:lnTo>
                      <a:pt x="572" y="64"/>
                    </a:lnTo>
                    <a:lnTo>
                      <a:pt x="575" y="71"/>
                    </a:lnTo>
                    <a:lnTo>
                      <a:pt x="578" y="79"/>
                    </a:lnTo>
                    <a:lnTo>
                      <a:pt x="580" y="85"/>
                    </a:lnTo>
                    <a:lnTo>
                      <a:pt x="581" y="92"/>
                    </a:lnTo>
                    <a:lnTo>
                      <a:pt x="582" y="100"/>
                    </a:lnTo>
                    <a:lnTo>
                      <a:pt x="585" y="107"/>
                    </a:lnTo>
                    <a:lnTo>
                      <a:pt x="585" y="114"/>
                    </a:lnTo>
                    <a:lnTo>
                      <a:pt x="586" y="121"/>
                    </a:lnTo>
                    <a:lnTo>
                      <a:pt x="586" y="129"/>
                    </a:lnTo>
                    <a:lnTo>
                      <a:pt x="587" y="136"/>
                    </a:lnTo>
                    <a:lnTo>
                      <a:pt x="572" y="136"/>
                    </a:lnTo>
                    <a:lnTo>
                      <a:pt x="557" y="136"/>
                    </a:lnTo>
                    <a:lnTo>
                      <a:pt x="542" y="136"/>
                    </a:lnTo>
                    <a:lnTo>
                      <a:pt x="527" y="136"/>
                    </a:lnTo>
                    <a:lnTo>
                      <a:pt x="512" y="136"/>
                    </a:lnTo>
                    <a:lnTo>
                      <a:pt x="497" y="137"/>
                    </a:lnTo>
                    <a:lnTo>
                      <a:pt x="482" y="139"/>
                    </a:lnTo>
                    <a:lnTo>
                      <a:pt x="468" y="141"/>
                    </a:lnTo>
                    <a:lnTo>
                      <a:pt x="453" y="141"/>
                    </a:lnTo>
                    <a:lnTo>
                      <a:pt x="438" y="142"/>
                    </a:lnTo>
                    <a:lnTo>
                      <a:pt x="423" y="144"/>
                    </a:lnTo>
                    <a:lnTo>
                      <a:pt x="408" y="146"/>
                    </a:lnTo>
                    <a:lnTo>
                      <a:pt x="393" y="146"/>
                    </a:lnTo>
                    <a:lnTo>
                      <a:pt x="379" y="149"/>
                    </a:lnTo>
                    <a:lnTo>
                      <a:pt x="366" y="150"/>
                    </a:lnTo>
                    <a:lnTo>
                      <a:pt x="353" y="152"/>
                    </a:lnTo>
                    <a:lnTo>
                      <a:pt x="356" y="157"/>
                    </a:lnTo>
                    <a:lnTo>
                      <a:pt x="364" y="162"/>
                    </a:lnTo>
                    <a:lnTo>
                      <a:pt x="377" y="166"/>
                    </a:lnTo>
                    <a:lnTo>
                      <a:pt x="393" y="171"/>
                    </a:lnTo>
                    <a:lnTo>
                      <a:pt x="411" y="172"/>
                    </a:lnTo>
                    <a:lnTo>
                      <a:pt x="432" y="175"/>
                    </a:lnTo>
                    <a:lnTo>
                      <a:pt x="454" y="176"/>
                    </a:lnTo>
                    <a:lnTo>
                      <a:pt x="478" y="178"/>
                    </a:lnTo>
                    <a:lnTo>
                      <a:pt x="501" y="178"/>
                    </a:lnTo>
                    <a:lnTo>
                      <a:pt x="524" y="178"/>
                    </a:lnTo>
                    <a:lnTo>
                      <a:pt x="546" y="178"/>
                    </a:lnTo>
                    <a:lnTo>
                      <a:pt x="567" y="180"/>
                    </a:lnTo>
                    <a:lnTo>
                      <a:pt x="585" y="180"/>
                    </a:lnTo>
                    <a:lnTo>
                      <a:pt x="601" y="180"/>
                    </a:lnTo>
                    <a:lnTo>
                      <a:pt x="612" y="180"/>
                    </a:lnTo>
                    <a:lnTo>
                      <a:pt x="622" y="180"/>
                    </a:lnTo>
                    <a:lnTo>
                      <a:pt x="611" y="181"/>
                    </a:lnTo>
                    <a:lnTo>
                      <a:pt x="600" y="182"/>
                    </a:lnTo>
                    <a:lnTo>
                      <a:pt x="590" y="183"/>
                    </a:lnTo>
                    <a:lnTo>
                      <a:pt x="580" y="186"/>
                    </a:lnTo>
                    <a:lnTo>
                      <a:pt x="568" y="187"/>
                    </a:lnTo>
                    <a:lnTo>
                      <a:pt x="559" y="188"/>
                    </a:lnTo>
                    <a:lnTo>
                      <a:pt x="549" y="190"/>
                    </a:lnTo>
                    <a:lnTo>
                      <a:pt x="541" y="192"/>
                    </a:lnTo>
                    <a:lnTo>
                      <a:pt x="529" y="192"/>
                    </a:lnTo>
                    <a:lnTo>
                      <a:pt x="519" y="195"/>
                    </a:lnTo>
                    <a:lnTo>
                      <a:pt x="509" y="196"/>
                    </a:lnTo>
                    <a:lnTo>
                      <a:pt x="499" y="198"/>
                    </a:lnTo>
                    <a:lnTo>
                      <a:pt x="488" y="200"/>
                    </a:lnTo>
                    <a:lnTo>
                      <a:pt x="477" y="202"/>
                    </a:lnTo>
                    <a:lnTo>
                      <a:pt x="466" y="203"/>
                    </a:lnTo>
                    <a:lnTo>
                      <a:pt x="454" y="207"/>
                    </a:lnTo>
                    <a:lnTo>
                      <a:pt x="235" y="246"/>
                    </a:lnTo>
                    <a:lnTo>
                      <a:pt x="222" y="242"/>
                    </a:lnTo>
                    <a:lnTo>
                      <a:pt x="210" y="237"/>
                    </a:lnTo>
                    <a:lnTo>
                      <a:pt x="204" y="233"/>
                    </a:lnTo>
                    <a:lnTo>
                      <a:pt x="199" y="230"/>
                    </a:lnTo>
                    <a:lnTo>
                      <a:pt x="195" y="225"/>
                    </a:lnTo>
                    <a:lnTo>
                      <a:pt x="193" y="218"/>
                    </a:lnTo>
                    <a:lnTo>
                      <a:pt x="318" y="191"/>
                    </a:lnTo>
                    <a:lnTo>
                      <a:pt x="263" y="152"/>
                    </a:lnTo>
                    <a:lnTo>
                      <a:pt x="245" y="151"/>
                    </a:lnTo>
                    <a:lnTo>
                      <a:pt x="229" y="152"/>
                    </a:lnTo>
                    <a:lnTo>
                      <a:pt x="214" y="155"/>
                    </a:lnTo>
                    <a:lnTo>
                      <a:pt x="199" y="160"/>
                    </a:lnTo>
                    <a:lnTo>
                      <a:pt x="184" y="165"/>
                    </a:lnTo>
                    <a:lnTo>
                      <a:pt x="170" y="172"/>
                    </a:lnTo>
                    <a:lnTo>
                      <a:pt x="157" y="180"/>
                    </a:lnTo>
                    <a:lnTo>
                      <a:pt x="144" y="187"/>
                    </a:lnTo>
                    <a:lnTo>
                      <a:pt x="129" y="195"/>
                    </a:lnTo>
                    <a:lnTo>
                      <a:pt x="117" y="202"/>
                    </a:lnTo>
                    <a:lnTo>
                      <a:pt x="102" y="208"/>
                    </a:lnTo>
                    <a:lnTo>
                      <a:pt x="89" y="216"/>
                    </a:lnTo>
                    <a:lnTo>
                      <a:pt x="74" y="220"/>
                    </a:lnTo>
                    <a:lnTo>
                      <a:pt x="60" y="225"/>
                    </a:lnTo>
                    <a:lnTo>
                      <a:pt x="45" y="227"/>
                    </a:lnTo>
                    <a:lnTo>
                      <a:pt x="32" y="230"/>
                    </a:lnTo>
                    <a:lnTo>
                      <a:pt x="0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auto">
              <a:xfrm>
                <a:off x="2796" y="1535"/>
                <a:ext cx="319" cy="372"/>
              </a:xfrm>
              <a:custGeom>
                <a:avLst/>
                <a:gdLst>
                  <a:gd name="T0" fmla="*/ 123 w 957"/>
                  <a:gd name="T1" fmla="*/ 321 h 745"/>
                  <a:gd name="T2" fmla="*/ 109 w 957"/>
                  <a:gd name="T3" fmla="*/ 241 h 745"/>
                  <a:gd name="T4" fmla="*/ 99 w 957"/>
                  <a:gd name="T5" fmla="*/ 161 h 745"/>
                  <a:gd name="T6" fmla="*/ 92 w 957"/>
                  <a:gd name="T7" fmla="*/ 81 h 745"/>
                  <a:gd name="T8" fmla="*/ 8 w 957"/>
                  <a:gd name="T9" fmla="*/ 1 h 745"/>
                  <a:gd name="T10" fmla="*/ 38 w 957"/>
                  <a:gd name="T11" fmla="*/ 0 h 745"/>
                  <a:gd name="T12" fmla="*/ 67 w 957"/>
                  <a:gd name="T13" fmla="*/ 1 h 745"/>
                  <a:gd name="T14" fmla="*/ 95 w 957"/>
                  <a:gd name="T15" fmla="*/ 6 h 745"/>
                  <a:gd name="T16" fmla="*/ 163 w 957"/>
                  <a:gd name="T17" fmla="*/ 63 h 745"/>
                  <a:gd name="T18" fmla="*/ 187 w 957"/>
                  <a:gd name="T19" fmla="*/ 85 h 745"/>
                  <a:gd name="T20" fmla="*/ 202 w 957"/>
                  <a:gd name="T21" fmla="*/ 54 h 745"/>
                  <a:gd name="T22" fmla="*/ 229 w 957"/>
                  <a:gd name="T23" fmla="*/ 105 h 745"/>
                  <a:gd name="T24" fmla="*/ 270 w 957"/>
                  <a:gd name="T25" fmla="*/ 79 h 745"/>
                  <a:gd name="T26" fmla="*/ 277 w 957"/>
                  <a:gd name="T27" fmla="*/ 124 h 745"/>
                  <a:gd name="T28" fmla="*/ 297 w 957"/>
                  <a:gd name="T29" fmla="*/ 111 h 745"/>
                  <a:gd name="T30" fmla="*/ 313 w 957"/>
                  <a:gd name="T31" fmla="*/ 85 h 745"/>
                  <a:gd name="T32" fmla="*/ 333 w 957"/>
                  <a:gd name="T33" fmla="*/ 99 h 745"/>
                  <a:gd name="T34" fmla="*/ 339 w 957"/>
                  <a:gd name="T35" fmla="*/ 134 h 745"/>
                  <a:gd name="T36" fmla="*/ 363 w 957"/>
                  <a:gd name="T37" fmla="*/ 136 h 745"/>
                  <a:gd name="T38" fmla="*/ 419 w 957"/>
                  <a:gd name="T39" fmla="*/ 135 h 745"/>
                  <a:gd name="T40" fmla="*/ 418 w 957"/>
                  <a:gd name="T41" fmla="*/ 161 h 745"/>
                  <a:gd name="T42" fmla="*/ 416 w 957"/>
                  <a:gd name="T43" fmla="*/ 195 h 745"/>
                  <a:gd name="T44" fmla="*/ 411 w 957"/>
                  <a:gd name="T45" fmla="*/ 230 h 745"/>
                  <a:gd name="T46" fmla="*/ 374 w 957"/>
                  <a:gd name="T47" fmla="*/ 233 h 745"/>
                  <a:gd name="T48" fmla="*/ 313 w 957"/>
                  <a:gd name="T49" fmla="*/ 230 h 745"/>
                  <a:gd name="T50" fmla="*/ 250 w 957"/>
                  <a:gd name="T51" fmla="*/ 225 h 745"/>
                  <a:gd name="T52" fmla="*/ 200 w 957"/>
                  <a:gd name="T53" fmla="*/ 220 h 745"/>
                  <a:gd name="T54" fmla="*/ 187 w 957"/>
                  <a:gd name="T55" fmla="*/ 250 h 745"/>
                  <a:gd name="T56" fmla="*/ 235 w 957"/>
                  <a:gd name="T57" fmla="*/ 262 h 745"/>
                  <a:gd name="T58" fmla="*/ 294 w 957"/>
                  <a:gd name="T59" fmla="*/ 267 h 745"/>
                  <a:gd name="T60" fmla="*/ 354 w 957"/>
                  <a:gd name="T61" fmla="*/ 271 h 745"/>
                  <a:gd name="T62" fmla="*/ 414 w 957"/>
                  <a:gd name="T63" fmla="*/ 272 h 745"/>
                  <a:gd name="T64" fmla="*/ 238 w 957"/>
                  <a:gd name="T65" fmla="*/ 440 h 745"/>
                  <a:gd name="T66" fmla="*/ 329 w 957"/>
                  <a:gd name="T67" fmla="*/ 445 h 745"/>
                  <a:gd name="T68" fmla="*/ 432 w 957"/>
                  <a:gd name="T69" fmla="*/ 462 h 745"/>
                  <a:gd name="T70" fmla="*/ 534 w 957"/>
                  <a:gd name="T71" fmla="*/ 482 h 745"/>
                  <a:gd name="T72" fmla="*/ 628 w 957"/>
                  <a:gd name="T73" fmla="*/ 499 h 745"/>
                  <a:gd name="T74" fmla="*/ 891 w 957"/>
                  <a:gd name="T75" fmla="*/ 579 h 745"/>
                  <a:gd name="T76" fmla="*/ 842 w 957"/>
                  <a:gd name="T77" fmla="*/ 571 h 745"/>
                  <a:gd name="T78" fmla="*/ 793 w 957"/>
                  <a:gd name="T79" fmla="*/ 565 h 745"/>
                  <a:gd name="T80" fmla="*/ 743 w 957"/>
                  <a:gd name="T81" fmla="*/ 561 h 745"/>
                  <a:gd name="T82" fmla="*/ 732 w 957"/>
                  <a:gd name="T83" fmla="*/ 573 h 745"/>
                  <a:gd name="T84" fmla="*/ 776 w 957"/>
                  <a:gd name="T85" fmla="*/ 579 h 745"/>
                  <a:gd name="T86" fmla="*/ 816 w 957"/>
                  <a:gd name="T87" fmla="*/ 586 h 745"/>
                  <a:gd name="T88" fmla="*/ 857 w 957"/>
                  <a:gd name="T89" fmla="*/ 595 h 745"/>
                  <a:gd name="T90" fmla="*/ 896 w 957"/>
                  <a:gd name="T91" fmla="*/ 606 h 745"/>
                  <a:gd name="T92" fmla="*/ 738 w 957"/>
                  <a:gd name="T93" fmla="*/ 615 h 745"/>
                  <a:gd name="T94" fmla="*/ 787 w 957"/>
                  <a:gd name="T95" fmla="*/ 635 h 745"/>
                  <a:gd name="T96" fmla="*/ 843 w 957"/>
                  <a:gd name="T97" fmla="*/ 652 h 745"/>
                  <a:gd name="T98" fmla="*/ 902 w 957"/>
                  <a:gd name="T99" fmla="*/ 669 h 745"/>
                  <a:gd name="T100" fmla="*/ 957 w 957"/>
                  <a:gd name="T101" fmla="*/ 686 h 745"/>
                  <a:gd name="T102" fmla="*/ 912 w 957"/>
                  <a:gd name="T103" fmla="*/ 723 h 745"/>
                  <a:gd name="T104" fmla="*/ 840 w 957"/>
                  <a:gd name="T105" fmla="*/ 700 h 745"/>
                  <a:gd name="T106" fmla="*/ 762 w 957"/>
                  <a:gd name="T107" fmla="*/ 677 h 745"/>
                  <a:gd name="T108" fmla="*/ 691 w 957"/>
                  <a:gd name="T109" fmla="*/ 661 h 745"/>
                  <a:gd name="T110" fmla="*/ 583 w 957"/>
                  <a:gd name="T111" fmla="*/ 630 h 745"/>
                  <a:gd name="T112" fmla="*/ 466 w 957"/>
                  <a:gd name="T113" fmla="*/ 599 h 745"/>
                  <a:gd name="T114" fmla="*/ 354 w 957"/>
                  <a:gd name="T115" fmla="*/ 565 h 745"/>
                  <a:gd name="T116" fmla="*/ 249 w 957"/>
                  <a:gd name="T117" fmla="*/ 525 h 745"/>
                  <a:gd name="T118" fmla="*/ 189 w 957"/>
                  <a:gd name="T119" fmla="*/ 488 h 745"/>
                  <a:gd name="T120" fmla="*/ 163 w 957"/>
                  <a:gd name="T121" fmla="*/ 458 h 745"/>
                  <a:gd name="T122" fmla="*/ 152 w 957"/>
                  <a:gd name="T123" fmla="*/ 427 h 745"/>
                  <a:gd name="T124" fmla="*/ 142 w 957"/>
                  <a:gd name="T125" fmla="*/ 39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7" h="745">
                    <a:moveTo>
                      <a:pt x="139" y="382"/>
                    </a:moveTo>
                    <a:lnTo>
                      <a:pt x="133" y="361"/>
                    </a:lnTo>
                    <a:lnTo>
                      <a:pt x="128" y="342"/>
                    </a:lnTo>
                    <a:lnTo>
                      <a:pt x="123" y="321"/>
                    </a:lnTo>
                    <a:lnTo>
                      <a:pt x="120" y="302"/>
                    </a:lnTo>
                    <a:lnTo>
                      <a:pt x="115" y="281"/>
                    </a:lnTo>
                    <a:lnTo>
                      <a:pt x="110" y="262"/>
                    </a:lnTo>
                    <a:lnTo>
                      <a:pt x="109" y="241"/>
                    </a:lnTo>
                    <a:lnTo>
                      <a:pt x="108" y="222"/>
                    </a:lnTo>
                    <a:lnTo>
                      <a:pt x="104" y="201"/>
                    </a:lnTo>
                    <a:lnTo>
                      <a:pt x="102" y="181"/>
                    </a:lnTo>
                    <a:lnTo>
                      <a:pt x="99" y="161"/>
                    </a:lnTo>
                    <a:lnTo>
                      <a:pt x="98" y="141"/>
                    </a:lnTo>
                    <a:lnTo>
                      <a:pt x="95" y="121"/>
                    </a:lnTo>
                    <a:lnTo>
                      <a:pt x="94" y="101"/>
                    </a:lnTo>
                    <a:lnTo>
                      <a:pt x="92" y="81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0" y="1"/>
                    </a:lnTo>
                    <a:lnTo>
                      <a:pt x="67" y="1"/>
                    </a:lnTo>
                    <a:lnTo>
                      <a:pt x="74" y="3"/>
                    </a:lnTo>
                    <a:lnTo>
                      <a:pt x="80" y="4"/>
                    </a:lnTo>
                    <a:lnTo>
                      <a:pt x="88" y="5"/>
                    </a:lnTo>
                    <a:lnTo>
                      <a:pt x="95" y="6"/>
                    </a:lnTo>
                    <a:lnTo>
                      <a:pt x="103" y="8"/>
                    </a:lnTo>
                    <a:lnTo>
                      <a:pt x="110" y="9"/>
                    </a:lnTo>
                    <a:lnTo>
                      <a:pt x="117" y="11"/>
                    </a:lnTo>
                    <a:lnTo>
                      <a:pt x="163" y="63"/>
                    </a:lnTo>
                    <a:lnTo>
                      <a:pt x="163" y="97"/>
                    </a:lnTo>
                    <a:lnTo>
                      <a:pt x="172" y="94"/>
                    </a:lnTo>
                    <a:lnTo>
                      <a:pt x="180" y="90"/>
                    </a:lnTo>
                    <a:lnTo>
                      <a:pt x="187" y="85"/>
                    </a:lnTo>
                    <a:lnTo>
                      <a:pt x="192" y="79"/>
                    </a:lnTo>
                    <a:lnTo>
                      <a:pt x="194" y="70"/>
                    </a:lnTo>
                    <a:lnTo>
                      <a:pt x="198" y="63"/>
                    </a:lnTo>
                    <a:lnTo>
                      <a:pt x="202" y="54"/>
                    </a:lnTo>
                    <a:lnTo>
                      <a:pt x="207" y="46"/>
                    </a:lnTo>
                    <a:lnTo>
                      <a:pt x="225" y="112"/>
                    </a:lnTo>
                    <a:lnTo>
                      <a:pt x="225" y="110"/>
                    </a:lnTo>
                    <a:lnTo>
                      <a:pt x="229" y="105"/>
                    </a:lnTo>
                    <a:lnTo>
                      <a:pt x="264" y="66"/>
                    </a:lnTo>
                    <a:lnTo>
                      <a:pt x="269" y="69"/>
                    </a:lnTo>
                    <a:lnTo>
                      <a:pt x="272" y="74"/>
                    </a:lnTo>
                    <a:lnTo>
                      <a:pt x="270" y="79"/>
                    </a:lnTo>
                    <a:lnTo>
                      <a:pt x="273" y="85"/>
                    </a:lnTo>
                    <a:lnTo>
                      <a:pt x="269" y="121"/>
                    </a:lnTo>
                    <a:lnTo>
                      <a:pt x="273" y="125"/>
                    </a:lnTo>
                    <a:lnTo>
                      <a:pt x="277" y="124"/>
                    </a:lnTo>
                    <a:lnTo>
                      <a:pt x="283" y="124"/>
                    </a:lnTo>
                    <a:lnTo>
                      <a:pt x="289" y="120"/>
                    </a:lnTo>
                    <a:lnTo>
                      <a:pt x="292" y="116"/>
                    </a:lnTo>
                    <a:lnTo>
                      <a:pt x="297" y="111"/>
                    </a:lnTo>
                    <a:lnTo>
                      <a:pt x="302" y="105"/>
                    </a:lnTo>
                    <a:lnTo>
                      <a:pt x="305" y="97"/>
                    </a:lnTo>
                    <a:lnTo>
                      <a:pt x="312" y="90"/>
                    </a:lnTo>
                    <a:lnTo>
                      <a:pt x="313" y="85"/>
                    </a:lnTo>
                    <a:lnTo>
                      <a:pt x="315" y="78"/>
                    </a:lnTo>
                    <a:lnTo>
                      <a:pt x="323" y="83"/>
                    </a:lnTo>
                    <a:lnTo>
                      <a:pt x="329" y="90"/>
                    </a:lnTo>
                    <a:lnTo>
                      <a:pt x="333" y="99"/>
                    </a:lnTo>
                    <a:lnTo>
                      <a:pt x="337" y="107"/>
                    </a:lnTo>
                    <a:lnTo>
                      <a:pt x="338" y="116"/>
                    </a:lnTo>
                    <a:lnTo>
                      <a:pt x="339" y="125"/>
                    </a:lnTo>
                    <a:lnTo>
                      <a:pt x="339" y="134"/>
                    </a:lnTo>
                    <a:lnTo>
                      <a:pt x="343" y="144"/>
                    </a:lnTo>
                    <a:lnTo>
                      <a:pt x="351" y="147"/>
                    </a:lnTo>
                    <a:lnTo>
                      <a:pt x="356" y="141"/>
                    </a:lnTo>
                    <a:lnTo>
                      <a:pt x="363" y="136"/>
                    </a:lnTo>
                    <a:lnTo>
                      <a:pt x="386" y="94"/>
                    </a:lnTo>
                    <a:lnTo>
                      <a:pt x="394" y="90"/>
                    </a:lnTo>
                    <a:lnTo>
                      <a:pt x="421" y="132"/>
                    </a:lnTo>
                    <a:lnTo>
                      <a:pt x="419" y="135"/>
                    </a:lnTo>
                    <a:lnTo>
                      <a:pt x="419" y="140"/>
                    </a:lnTo>
                    <a:lnTo>
                      <a:pt x="419" y="146"/>
                    </a:lnTo>
                    <a:lnTo>
                      <a:pt x="419" y="154"/>
                    </a:lnTo>
                    <a:lnTo>
                      <a:pt x="418" y="161"/>
                    </a:lnTo>
                    <a:lnTo>
                      <a:pt x="418" y="169"/>
                    </a:lnTo>
                    <a:lnTo>
                      <a:pt x="417" y="177"/>
                    </a:lnTo>
                    <a:lnTo>
                      <a:pt x="417" y="187"/>
                    </a:lnTo>
                    <a:lnTo>
                      <a:pt x="416" y="195"/>
                    </a:lnTo>
                    <a:lnTo>
                      <a:pt x="414" y="203"/>
                    </a:lnTo>
                    <a:lnTo>
                      <a:pt x="413" y="211"/>
                    </a:lnTo>
                    <a:lnTo>
                      <a:pt x="413" y="220"/>
                    </a:lnTo>
                    <a:lnTo>
                      <a:pt x="411" y="230"/>
                    </a:lnTo>
                    <a:lnTo>
                      <a:pt x="409" y="237"/>
                    </a:lnTo>
                    <a:lnTo>
                      <a:pt x="398" y="236"/>
                    </a:lnTo>
                    <a:lnTo>
                      <a:pt x="387" y="235"/>
                    </a:lnTo>
                    <a:lnTo>
                      <a:pt x="374" y="233"/>
                    </a:lnTo>
                    <a:lnTo>
                      <a:pt x="361" y="233"/>
                    </a:lnTo>
                    <a:lnTo>
                      <a:pt x="344" y="232"/>
                    </a:lnTo>
                    <a:lnTo>
                      <a:pt x="329" y="231"/>
                    </a:lnTo>
                    <a:lnTo>
                      <a:pt x="313" y="230"/>
                    </a:lnTo>
                    <a:lnTo>
                      <a:pt x="298" y="230"/>
                    </a:lnTo>
                    <a:lnTo>
                      <a:pt x="282" y="227"/>
                    </a:lnTo>
                    <a:lnTo>
                      <a:pt x="265" y="227"/>
                    </a:lnTo>
                    <a:lnTo>
                      <a:pt x="250" y="225"/>
                    </a:lnTo>
                    <a:lnTo>
                      <a:pt x="237" y="225"/>
                    </a:lnTo>
                    <a:lnTo>
                      <a:pt x="222" y="222"/>
                    </a:lnTo>
                    <a:lnTo>
                      <a:pt x="212" y="221"/>
                    </a:lnTo>
                    <a:lnTo>
                      <a:pt x="200" y="220"/>
                    </a:lnTo>
                    <a:lnTo>
                      <a:pt x="194" y="218"/>
                    </a:lnTo>
                    <a:lnTo>
                      <a:pt x="192" y="228"/>
                    </a:lnTo>
                    <a:lnTo>
                      <a:pt x="188" y="240"/>
                    </a:lnTo>
                    <a:lnTo>
                      <a:pt x="187" y="250"/>
                    </a:lnTo>
                    <a:lnTo>
                      <a:pt x="194" y="261"/>
                    </a:lnTo>
                    <a:lnTo>
                      <a:pt x="208" y="261"/>
                    </a:lnTo>
                    <a:lnTo>
                      <a:pt x="222" y="261"/>
                    </a:lnTo>
                    <a:lnTo>
                      <a:pt x="235" y="262"/>
                    </a:lnTo>
                    <a:lnTo>
                      <a:pt x="250" y="263"/>
                    </a:lnTo>
                    <a:lnTo>
                      <a:pt x="264" y="265"/>
                    </a:lnTo>
                    <a:lnTo>
                      <a:pt x="279" y="266"/>
                    </a:lnTo>
                    <a:lnTo>
                      <a:pt x="294" y="267"/>
                    </a:lnTo>
                    <a:lnTo>
                      <a:pt x="309" y="270"/>
                    </a:lnTo>
                    <a:lnTo>
                      <a:pt x="324" y="270"/>
                    </a:lnTo>
                    <a:lnTo>
                      <a:pt x="339" y="271"/>
                    </a:lnTo>
                    <a:lnTo>
                      <a:pt x="354" y="271"/>
                    </a:lnTo>
                    <a:lnTo>
                      <a:pt x="369" y="272"/>
                    </a:lnTo>
                    <a:lnTo>
                      <a:pt x="384" y="272"/>
                    </a:lnTo>
                    <a:lnTo>
                      <a:pt x="399" y="272"/>
                    </a:lnTo>
                    <a:lnTo>
                      <a:pt x="414" y="272"/>
                    </a:lnTo>
                    <a:lnTo>
                      <a:pt x="429" y="272"/>
                    </a:lnTo>
                    <a:lnTo>
                      <a:pt x="389" y="366"/>
                    </a:lnTo>
                    <a:lnTo>
                      <a:pt x="214" y="366"/>
                    </a:lnTo>
                    <a:lnTo>
                      <a:pt x="238" y="440"/>
                    </a:lnTo>
                    <a:lnTo>
                      <a:pt x="258" y="439"/>
                    </a:lnTo>
                    <a:lnTo>
                      <a:pt x="282" y="440"/>
                    </a:lnTo>
                    <a:lnTo>
                      <a:pt x="304" y="442"/>
                    </a:lnTo>
                    <a:lnTo>
                      <a:pt x="329" y="445"/>
                    </a:lnTo>
                    <a:lnTo>
                      <a:pt x="354" y="448"/>
                    </a:lnTo>
                    <a:lnTo>
                      <a:pt x="379" y="452"/>
                    </a:lnTo>
                    <a:lnTo>
                      <a:pt x="406" y="457"/>
                    </a:lnTo>
                    <a:lnTo>
                      <a:pt x="432" y="462"/>
                    </a:lnTo>
                    <a:lnTo>
                      <a:pt x="457" y="465"/>
                    </a:lnTo>
                    <a:lnTo>
                      <a:pt x="483" y="472"/>
                    </a:lnTo>
                    <a:lnTo>
                      <a:pt x="508" y="475"/>
                    </a:lnTo>
                    <a:lnTo>
                      <a:pt x="534" y="482"/>
                    </a:lnTo>
                    <a:lnTo>
                      <a:pt x="558" y="485"/>
                    </a:lnTo>
                    <a:lnTo>
                      <a:pt x="582" y="490"/>
                    </a:lnTo>
                    <a:lnTo>
                      <a:pt x="604" y="494"/>
                    </a:lnTo>
                    <a:lnTo>
                      <a:pt x="628" y="499"/>
                    </a:lnTo>
                    <a:lnTo>
                      <a:pt x="917" y="558"/>
                    </a:lnTo>
                    <a:lnTo>
                      <a:pt x="917" y="584"/>
                    </a:lnTo>
                    <a:lnTo>
                      <a:pt x="903" y="580"/>
                    </a:lnTo>
                    <a:lnTo>
                      <a:pt x="891" y="579"/>
                    </a:lnTo>
                    <a:lnTo>
                      <a:pt x="878" y="576"/>
                    </a:lnTo>
                    <a:lnTo>
                      <a:pt x="867" y="575"/>
                    </a:lnTo>
                    <a:lnTo>
                      <a:pt x="855" y="573"/>
                    </a:lnTo>
                    <a:lnTo>
                      <a:pt x="842" y="571"/>
                    </a:lnTo>
                    <a:lnTo>
                      <a:pt x="830" y="569"/>
                    </a:lnTo>
                    <a:lnTo>
                      <a:pt x="818" y="569"/>
                    </a:lnTo>
                    <a:lnTo>
                      <a:pt x="806" y="566"/>
                    </a:lnTo>
                    <a:lnTo>
                      <a:pt x="793" y="565"/>
                    </a:lnTo>
                    <a:lnTo>
                      <a:pt x="781" y="564"/>
                    </a:lnTo>
                    <a:lnTo>
                      <a:pt x="768" y="564"/>
                    </a:lnTo>
                    <a:lnTo>
                      <a:pt x="756" y="563"/>
                    </a:lnTo>
                    <a:lnTo>
                      <a:pt x="743" y="561"/>
                    </a:lnTo>
                    <a:lnTo>
                      <a:pt x="731" y="561"/>
                    </a:lnTo>
                    <a:lnTo>
                      <a:pt x="718" y="561"/>
                    </a:lnTo>
                    <a:lnTo>
                      <a:pt x="722" y="573"/>
                    </a:lnTo>
                    <a:lnTo>
                      <a:pt x="732" y="573"/>
                    </a:lnTo>
                    <a:lnTo>
                      <a:pt x="743" y="575"/>
                    </a:lnTo>
                    <a:lnTo>
                      <a:pt x="755" y="575"/>
                    </a:lnTo>
                    <a:lnTo>
                      <a:pt x="766" y="578"/>
                    </a:lnTo>
                    <a:lnTo>
                      <a:pt x="776" y="579"/>
                    </a:lnTo>
                    <a:lnTo>
                      <a:pt x="786" y="581"/>
                    </a:lnTo>
                    <a:lnTo>
                      <a:pt x="796" y="583"/>
                    </a:lnTo>
                    <a:lnTo>
                      <a:pt x="807" y="585"/>
                    </a:lnTo>
                    <a:lnTo>
                      <a:pt x="816" y="586"/>
                    </a:lnTo>
                    <a:lnTo>
                      <a:pt x="827" y="589"/>
                    </a:lnTo>
                    <a:lnTo>
                      <a:pt x="836" y="590"/>
                    </a:lnTo>
                    <a:lnTo>
                      <a:pt x="847" y="592"/>
                    </a:lnTo>
                    <a:lnTo>
                      <a:pt x="857" y="595"/>
                    </a:lnTo>
                    <a:lnTo>
                      <a:pt x="867" y="597"/>
                    </a:lnTo>
                    <a:lnTo>
                      <a:pt x="878" y="600"/>
                    </a:lnTo>
                    <a:lnTo>
                      <a:pt x="890" y="604"/>
                    </a:lnTo>
                    <a:lnTo>
                      <a:pt x="896" y="606"/>
                    </a:lnTo>
                    <a:lnTo>
                      <a:pt x="900" y="612"/>
                    </a:lnTo>
                    <a:lnTo>
                      <a:pt x="901" y="620"/>
                    </a:lnTo>
                    <a:lnTo>
                      <a:pt x="906" y="627"/>
                    </a:lnTo>
                    <a:lnTo>
                      <a:pt x="738" y="615"/>
                    </a:lnTo>
                    <a:lnTo>
                      <a:pt x="748" y="620"/>
                    </a:lnTo>
                    <a:lnTo>
                      <a:pt x="761" y="625"/>
                    </a:lnTo>
                    <a:lnTo>
                      <a:pt x="772" y="630"/>
                    </a:lnTo>
                    <a:lnTo>
                      <a:pt x="787" y="635"/>
                    </a:lnTo>
                    <a:lnTo>
                      <a:pt x="800" y="639"/>
                    </a:lnTo>
                    <a:lnTo>
                      <a:pt x="813" y="644"/>
                    </a:lnTo>
                    <a:lnTo>
                      <a:pt x="828" y="647"/>
                    </a:lnTo>
                    <a:lnTo>
                      <a:pt x="843" y="652"/>
                    </a:lnTo>
                    <a:lnTo>
                      <a:pt x="857" y="656"/>
                    </a:lnTo>
                    <a:lnTo>
                      <a:pt x="872" y="660"/>
                    </a:lnTo>
                    <a:lnTo>
                      <a:pt x="887" y="664"/>
                    </a:lnTo>
                    <a:lnTo>
                      <a:pt x="902" y="669"/>
                    </a:lnTo>
                    <a:lnTo>
                      <a:pt x="916" y="672"/>
                    </a:lnTo>
                    <a:lnTo>
                      <a:pt x="930" y="676"/>
                    </a:lnTo>
                    <a:lnTo>
                      <a:pt x="943" y="681"/>
                    </a:lnTo>
                    <a:lnTo>
                      <a:pt x="957" y="686"/>
                    </a:lnTo>
                    <a:lnTo>
                      <a:pt x="957" y="745"/>
                    </a:lnTo>
                    <a:lnTo>
                      <a:pt x="942" y="737"/>
                    </a:lnTo>
                    <a:lnTo>
                      <a:pt x="928" y="730"/>
                    </a:lnTo>
                    <a:lnTo>
                      <a:pt x="912" y="723"/>
                    </a:lnTo>
                    <a:lnTo>
                      <a:pt x="896" y="717"/>
                    </a:lnTo>
                    <a:lnTo>
                      <a:pt x="877" y="711"/>
                    </a:lnTo>
                    <a:lnTo>
                      <a:pt x="858" y="706"/>
                    </a:lnTo>
                    <a:lnTo>
                      <a:pt x="840" y="700"/>
                    </a:lnTo>
                    <a:lnTo>
                      <a:pt x="821" y="695"/>
                    </a:lnTo>
                    <a:lnTo>
                      <a:pt x="801" y="688"/>
                    </a:lnTo>
                    <a:lnTo>
                      <a:pt x="781" y="683"/>
                    </a:lnTo>
                    <a:lnTo>
                      <a:pt x="762" y="677"/>
                    </a:lnTo>
                    <a:lnTo>
                      <a:pt x="743" y="674"/>
                    </a:lnTo>
                    <a:lnTo>
                      <a:pt x="725" y="669"/>
                    </a:lnTo>
                    <a:lnTo>
                      <a:pt x="707" y="665"/>
                    </a:lnTo>
                    <a:lnTo>
                      <a:pt x="691" y="661"/>
                    </a:lnTo>
                    <a:lnTo>
                      <a:pt x="676" y="659"/>
                    </a:lnTo>
                    <a:lnTo>
                      <a:pt x="645" y="647"/>
                    </a:lnTo>
                    <a:lnTo>
                      <a:pt x="613" y="639"/>
                    </a:lnTo>
                    <a:lnTo>
                      <a:pt x="583" y="630"/>
                    </a:lnTo>
                    <a:lnTo>
                      <a:pt x="553" y="622"/>
                    </a:lnTo>
                    <a:lnTo>
                      <a:pt x="523" y="614"/>
                    </a:lnTo>
                    <a:lnTo>
                      <a:pt x="494" y="606"/>
                    </a:lnTo>
                    <a:lnTo>
                      <a:pt x="466" y="599"/>
                    </a:lnTo>
                    <a:lnTo>
                      <a:pt x="438" y="591"/>
                    </a:lnTo>
                    <a:lnTo>
                      <a:pt x="409" y="583"/>
                    </a:lnTo>
                    <a:lnTo>
                      <a:pt x="382" y="574"/>
                    </a:lnTo>
                    <a:lnTo>
                      <a:pt x="354" y="565"/>
                    </a:lnTo>
                    <a:lnTo>
                      <a:pt x="328" y="556"/>
                    </a:lnTo>
                    <a:lnTo>
                      <a:pt x="302" y="546"/>
                    </a:lnTo>
                    <a:lnTo>
                      <a:pt x="275" y="536"/>
                    </a:lnTo>
                    <a:lnTo>
                      <a:pt x="249" y="525"/>
                    </a:lnTo>
                    <a:lnTo>
                      <a:pt x="225" y="514"/>
                    </a:lnTo>
                    <a:lnTo>
                      <a:pt x="210" y="504"/>
                    </a:lnTo>
                    <a:lnTo>
                      <a:pt x="199" y="496"/>
                    </a:lnTo>
                    <a:lnTo>
                      <a:pt x="189" y="488"/>
                    </a:lnTo>
                    <a:lnTo>
                      <a:pt x="182" y="480"/>
                    </a:lnTo>
                    <a:lnTo>
                      <a:pt x="174" y="473"/>
                    </a:lnTo>
                    <a:lnTo>
                      <a:pt x="169" y="465"/>
                    </a:lnTo>
                    <a:lnTo>
                      <a:pt x="163" y="458"/>
                    </a:lnTo>
                    <a:lnTo>
                      <a:pt x="162" y="452"/>
                    </a:lnTo>
                    <a:lnTo>
                      <a:pt x="157" y="443"/>
                    </a:lnTo>
                    <a:lnTo>
                      <a:pt x="153" y="435"/>
                    </a:lnTo>
                    <a:lnTo>
                      <a:pt x="152" y="427"/>
                    </a:lnTo>
                    <a:lnTo>
                      <a:pt x="150" y="419"/>
                    </a:lnTo>
                    <a:lnTo>
                      <a:pt x="147" y="409"/>
                    </a:lnTo>
                    <a:lnTo>
                      <a:pt x="145" y="400"/>
                    </a:lnTo>
                    <a:lnTo>
                      <a:pt x="142" y="390"/>
                    </a:lnTo>
                    <a:lnTo>
                      <a:pt x="139" y="382"/>
                    </a:lnTo>
                    <a:lnTo>
                      <a:pt x="139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Freeform 44"/>
              <p:cNvSpPr>
                <a:spLocks/>
              </p:cNvSpPr>
              <p:nvPr/>
            </p:nvSpPr>
            <p:spPr bwMode="auto">
              <a:xfrm>
                <a:off x="2946" y="1811"/>
                <a:ext cx="347" cy="314"/>
              </a:xfrm>
              <a:custGeom>
                <a:avLst/>
                <a:gdLst>
                  <a:gd name="T0" fmla="*/ 164 w 1039"/>
                  <a:gd name="T1" fmla="*/ 421 h 628"/>
                  <a:gd name="T2" fmla="*/ 403 w 1039"/>
                  <a:gd name="T3" fmla="*/ 420 h 628"/>
                  <a:gd name="T4" fmla="*/ 589 w 1039"/>
                  <a:gd name="T5" fmla="*/ 419 h 628"/>
                  <a:gd name="T6" fmla="*/ 585 w 1039"/>
                  <a:gd name="T7" fmla="*/ 406 h 628"/>
                  <a:gd name="T8" fmla="*/ 464 w 1039"/>
                  <a:gd name="T9" fmla="*/ 389 h 628"/>
                  <a:gd name="T10" fmla="*/ 355 w 1039"/>
                  <a:gd name="T11" fmla="*/ 382 h 628"/>
                  <a:gd name="T12" fmla="*/ 167 w 1039"/>
                  <a:gd name="T13" fmla="*/ 323 h 628"/>
                  <a:gd name="T14" fmla="*/ 359 w 1039"/>
                  <a:gd name="T15" fmla="*/ 340 h 628"/>
                  <a:gd name="T16" fmla="*/ 552 w 1039"/>
                  <a:gd name="T17" fmla="*/ 351 h 628"/>
                  <a:gd name="T18" fmla="*/ 527 w 1039"/>
                  <a:gd name="T19" fmla="*/ 330 h 628"/>
                  <a:gd name="T20" fmla="*/ 289 w 1039"/>
                  <a:gd name="T21" fmla="*/ 298 h 628"/>
                  <a:gd name="T22" fmla="*/ 59 w 1039"/>
                  <a:gd name="T23" fmla="*/ 243 h 628"/>
                  <a:gd name="T24" fmla="*/ 112 w 1039"/>
                  <a:gd name="T25" fmla="*/ 241 h 628"/>
                  <a:gd name="T26" fmla="*/ 316 w 1039"/>
                  <a:gd name="T27" fmla="*/ 266 h 628"/>
                  <a:gd name="T28" fmla="*/ 478 w 1039"/>
                  <a:gd name="T29" fmla="*/ 273 h 628"/>
                  <a:gd name="T30" fmla="*/ 523 w 1039"/>
                  <a:gd name="T31" fmla="*/ 275 h 628"/>
                  <a:gd name="T32" fmla="*/ 585 w 1039"/>
                  <a:gd name="T33" fmla="*/ 274 h 628"/>
                  <a:gd name="T34" fmla="*/ 587 w 1039"/>
                  <a:gd name="T35" fmla="*/ 264 h 628"/>
                  <a:gd name="T36" fmla="*/ 530 w 1039"/>
                  <a:gd name="T37" fmla="*/ 253 h 628"/>
                  <a:gd name="T38" fmla="*/ 473 w 1039"/>
                  <a:gd name="T39" fmla="*/ 241 h 628"/>
                  <a:gd name="T40" fmla="*/ 360 w 1039"/>
                  <a:gd name="T41" fmla="*/ 218 h 628"/>
                  <a:gd name="T42" fmla="*/ 219 w 1039"/>
                  <a:gd name="T43" fmla="*/ 189 h 628"/>
                  <a:gd name="T44" fmla="*/ 94 w 1039"/>
                  <a:gd name="T45" fmla="*/ 148 h 628"/>
                  <a:gd name="T46" fmla="*/ 498 w 1039"/>
                  <a:gd name="T47" fmla="*/ 177 h 628"/>
                  <a:gd name="T48" fmla="*/ 483 w 1039"/>
                  <a:gd name="T49" fmla="*/ 101 h 628"/>
                  <a:gd name="T50" fmla="*/ 464 w 1039"/>
                  <a:gd name="T51" fmla="*/ 33 h 628"/>
                  <a:gd name="T52" fmla="*/ 494 w 1039"/>
                  <a:gd name="T53" fmla="*/ 13 h 628"/>
                  <a:gd name="T54" fmla="*/ 534 w 1039"/>
                  <a:gd name="T55" fmla="*/ 43 h 628"/>
                  <a:gd name="T56" fmla="*/ 560 w 1039"/>
                  <a:gd name="T57" fmla="*/ 92 h 628"/>
                  <a:gd name="T58" fmla="*/ 575 w 1039"/>
                  <a:gd name="T59" fmla="*/ 145 h 628"/>
                  <a:gd name="T60" fmla="*/ 642 w 1039"/>
                  <a:gd name="T61" fmla="*/ 192 h 628"/>
                  <a:gd name="T62" fmla="*/ 694 w 1039"/>
                  <a:gd name="T63" fmla="*/ 215 h 628"/>
                  <a:gd name="T64" fmla="*/ 704 w 1039"/>
                  <a:gd name="T65" fmla="*/ 289 h 628"/>
                  <a:gd name="T66" fmla="*/ 713 w 1039"/>
                  <a:gd name="T67" fmla="*/ 366 h 628"/>
                  <a:gd name="T68" fmla="*/ 730 w 1039"/>
                  <a:gd name="T69" fmla="*/ 440 h 628"/>
                  <a:gd name="T70" fmla="*/ 795 w 1039"/>
                  <a:gd name="T71" fmla="*/ 460 h 628"/>
                  <a:gd name="T72" fmla="*/ 889 w 1039"/>
                  <a:gd name="T73" fmla="*/ 481 h 628"/>
                  <a:gd name="T74" fmla="*/ 949 w 1039"/>
                  <a:gd name="T75" fmla="*/ 507 h 628"/>
                  <a:gd name="T76" fmla="*/ 1003 w 1039"/>
                  <a:gd name="T77" fmla="*/ 521 h 628"/>
                  <a:gd name="T78" fmla="*/ 1038 w 1039"/>
                  <a:gd name="T79" fmla="*/ 551 h 628"/>
                  <a:gd name="T80" fmla="*/ 934 w 1039"/>
                  <a:gd name="T81" fmla="*/ 574 h 628"/>
                  <a:gd name="T82" fmla="*/ 863 w 1039"/>
                  <a:gd name="T83" fmla="*/ 562 h 628"/>
                  <a:gd name="T84" fmla="*/ 793 w 1039"/>
                  <a:gd name="T85" fmla="*/ 552 h 628"/>
                  <a:gd name="T86" fmla="*/ 782 w 1039"/>
                  <a:gd name="T87" fmla="*/ 581 h 628"/>
                  <a:gd name="T88" fmla="*/ 841 w 1039"/>
                  <a:gd name="T89" fmla="*/ 584 h 628"/>
                  <a:gd name="T90" fmla="*/ 903 w 1039"/>
                  <a:gd name="T91" fmla="*/ 592 h 628"/>
                  <a:gd name="T92" fmla="*/ 922 w 1039"/>
                  <a:gd name="T93" fmla="*/ 608 h 628"/>
                  <a:gd name="T94" fmla="*/ 911 w 1039"/>
                  <a:gd name="T95" fmla="*/ 628 h 628"/>
                  <a:gd name="T96" fmla="*/ 774 w 1039"/>
                  <a:gd name="T97" fmla="*/ 601 h 628"/>
                  <a:gd name="T98" fmla="*/ 580 w 1039"/>
                  <a:gd name="T99" fmla="*/ 591 h 628"/>
                  <a:gd name="T100" fmla="*/ 499 w 1039"/>
                  <a:gd name="T101" fmla="*/ 582 h 628"/>
                  <a:gd name="T102" fmla="*/ 493 w 1039"/>
                  <a:gd name="T103" fmla="*/ 539 h 628"/>
                  <a:gd name="T104" fmla="*/ 479 w 1039"/>
                  <a:gd name="T105" fmla="*/ 491 h 628"/>
                  <a:gd name="T106" fmla="*/ 425 w 1039"/>
                  <a:gd name="T107" fmla="*/ 467 h 628"/>
                  <a:gd name="T108" fmla="*/ 266 w 1039"/>
                  <a:gd name="T109" fmla="*/ 453 h 628"/>
                  <a:gd name="T110" fmla="*/ 107 w 1039"/>
                  <a:gd name="T111" fmla="*/ 435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9" h="628">
                    <a:moveTo>
                      <a:pt x="0" y="410"/>
                    </a:moveTo>
                    <a:lnTo>
                      <a:pt x="26" y="414"/>
                    </a:lnTo>
                    <a:lnTo>
                      <a:pt x="57" y="417"/>
                    </a:lnTo>
                    <a:lnTo>
                      <a:pt x="91" y="419"/>
                    </a:lnTo>
                    <a:lnTo>
                      <a:pt x="127" y="421"/>
                    </a:lnTo>
                    <a:lnTo>
                      <a:pt x="164" y="421"/>
                    </a:lnTo>
                    <a:lnTo>
                      <a:pt x="204" y="422"/>
                    </a:lnTo>
                    <a:lnTo>
                      <a:pt x="243" y="422"/>
                    </a:lnTo>
                    <a:lnTo>
                      <a:pt x="284" y="423"/>
                    </a:lnTo>
                    <a:lnTo>
                      <a:pt x="324" y="422"/>
                    </a:lnTo>
                    <a:lnTo>
                      <a:pt x="364" y="421"/>
                    </a:lnTo>
                    <a:lnTo>
                      <a:pt x="403" y="420"/>
                    </a:lnTo>
                    <a:lnTo>
                      <a:pt x="443" y="420"/>
                    </a:lnTo>
                    <a:lnTo>
                      <a:pt x="479" y="420"/>
                    </a:lnTo>
                    <a:lnTo>
                      <a:pt x="517" y="420"/>
                    </a:lnTo>
                    <a:lnTo>
                      <a:pt x="550" y="420"/>
                    </a:lnTo>
                    <a:lnTo>
                      <a:pt x="583" y="421"/>
                    </a:lnTo>
                    <a:lnTo>
                      <a:pt x="589" y="419"/>
                    </a:lnTo>
                    <a:lnTo>
                      <a:pt x="597" y="420"/>
                    </a:lnTo>
                    <a:lnTo>
                      <a:pt x="603" y="420"/>
                    </a:lnTo>
                    <a:lnTo>
                      <a:pt x="610" y="417"/>
                    </a:lnTo>
                    <a:lnTo>
                      <a:pt x="605" y="414"/>
                    </a:lnTo>
                    <a:lnTo>
                      <a:pt x="598" y="410"/>
                    </a:lnTo>
                    <a:lnTo>
                      <a:pt x="585" y="406"/>
                    </a:lnTo>
                    <a:lnTo>
                      <a:pt x="570" y="402"/>
                    </a:lnTo>
                    <a:lnTo>
                      <a:pt x="552" y="399"/>
                    </a:lnTo>
                    <a:lnTo>
                      <a:pt x="532" y="396"/>
                    </a:lnTo>
                    <a:lnTo>
                      <a:pt x="509" y="394"/>
                    </a:lnTo>
                    <a:lnTo>
                      <a:pt x="488" y="392"/>
                    </a:lnTo>
                    <a:lnTo>
                      <a:pt x="464" y="389"/>
                    </a:lnTo>
                    <a:lnTo>
                      <a:pt x="441" y="387"/>
                    </a:lnTo>
                    <a:lnTo>
                      <a:pt x="419" y="385"/>
                    </a:lnTo>
                    <a:lnTo>
                      <a:pt x="399" y="385"/>
                    </a:lnTo>
                    <a:lnTo>
                      <a:pt x="380" y="382"/>
                    </a:lnTo>
                    <a:lnTo>
                      <a:pt x="366" y="382"/>
                    </a:lnTo>
                    <a:lnTo>
                      <a:pt x="355" y="382"/>
                    </a:lnTo>
                    <a:lnTo>
                      <a:pt x="349" y="382"/>
                    </a:lnTo>
                    <a:lnTo>
                      <a:pt x="51" y="324"/>
                    </a:lnTo>
                    <a:lnTo>
                      <a:pt x="77" y="320"/>
                    </a:lnTo>
                    <a:lnTo>
                      <a:pt x="107" y="320"/>
                    </a:lnTo>
                    <a:lnTo>
                      <a:pt x="137" y="320"/>
                    </a:lnTo>
                    <a:lnTo>
                      <a:pt x="167" y="323"/>
                    </a:lnTo>
                    <a:lnTo>
                      <a:pt x="198" y="324"/>
                    </a:lnTo>
                    <a:lnTo>
                      <a:pt x="230" y="326"/>
                    </a:lnTo>
                    <a:lnTo>
                      <a:pt x="261" y="330"/>
                    </a:lnTo>
                    <a:lnTo>
                      <a:pt x="295" y="334"/>
                    </a:lnTo>
                    <a:lnTo>
                      <a:pt x="326" y="336"/>
                    </a:lnTo>
                    <a:lnTo>
                      <a:pt x="359" y="340"/>
                    </a:lnTo>
                    <a:lnTo>
                      <a:pt x="391" y="342"/>
                    </a:lnTo>
                    <a:lnTo>
                      <a:pt x="424" y="346"/>
                    </a:lnTo>
                    <a:lnTo>
                      <a:pt x="455" y="347"/>
                    </a:lnTo>
                    <a:lnTo>
                      <a:pt x="488" y="349"/>
                    </a:lnTo>
                    <a:lnTo>
                      <a:pt x="519" y="350"/>
                    </a:lnTo>
                    <a:lnTo>
                      <a:pt x="552" y="351"/>
                    </a:lnTo>
                    <a:lnTo>
                      <a:pt x="554" y="349"/>
                    </a:lnTo>
                    <a:lnTo>
                      <a:pt x="557" y="344"/>
                    </a:lnTo>
                    <a:lnTo>
                      <a:pt x="559" y="337"/>
                    </a:lnTo>
                    <a:lnTo>
                      <a:pt x="563" y="335"/>
                    </a:lnTo>
                    <a:lnTo>
                      <a:pt x="548" y="332"/>
                    </a:lnTo>
                    <a:lnTo>
                      <a:pt x="527" y="330"/>
                    </a:lnTo>
                    <a:lnTo>
                      <a:pt x="496" y="325"/>
                    </a:lnTo>
                    <a:lnTo>
                      <a:pt x="463" y="321"/>
                    </a:lnTo>
                    <a:lnTo>
                      <a:pt x="423" y="315"/>
                    </a:lnTo>
                    <a:lnTo>
                      <a:pt x="379" y="310"/>
                    </a:lnTo>
                    <a:lnTo>
                      <a:pt x="334" y="304"/>
                    </a:lnTo>
                    <a:lnTo>
                      <a:pt x="289" y="298"/>
                    </a:lnTo>
                    <a:lnTo>
                      <a:pt x="243" y="289"/>
                    </a:lnTo>
                    <a:lnTo>
                      <a:pt x="198" y="280"/>
                    </a:lnTo>
                    <a:lnTo>
                      <a:pt x="156" y="271"/>
                    </a:lnTo>
                    <a:lnTo>
                      <a:pt x="119" y="263"/>
                    </a:lnTo>
                    <a:lnTo>
                      <a:pt x="85" y="253"/>
                    </a:lnTo>
                    <a:lnTo>
                      <a:pt x="59" y="243"/>
                    </a:lnTo>
                    <a:lnTo>
                      <a:pt x="40" y="233"/>
                    </a:lnTo>
                    <a:lnTo>
                      <a:pt x="31" y="223"/>
                    </a:lnTo>
                    <a:lnTo>
                      <a:pt x="44" y="226"/>
                    </a:lnTo>
                    <a:lnTo>
                      <a:pt x="62" y="230"/>
                    </a:lnTo>
                    <a:lnTo>
                      <a:pt x="85" y="235"/>
                    </a:lnTo>
                    <a:lnTo>
                      <a:pt x="112" y="241"/>
                    </a:lnTo>
                    <a:lnTo>
                      <a:pt x="141" y="245"/>
                    </a:lnTo>
                    <a:lnTo>
                      <a:pt x="175" y="250"/>
                    </a:lnTo>
                    <a:lnTo>
                      <a:pt x="210" y="255"/>
                    </a:lnTo>
                    <a:lnTo>
                      <a:pt x="246" y="260"/>
                    </a:lnTo>
                    <a:lnTo>
                      <a:pt x="281" y="263"/>
                    </a:lnTo>
                    <a:lnTo>
                      <a:pt x="316" y="266"/>
                    </a:lnTo>
                    <a:lnTo>
                      <a:pt x="349" y="269"/>
                    </a:lnTo>
                    <a:lnTo>
                      <a:pt x="383" y="273"/>
                    </a:lnTo>
                    <a:lnTo>
                      <a:pt x="411" y="273"/>
                    </a:lnTo>
                    <a:lnTo>
                      <a:pt x="438" y="274"/>
                    </a:lnTo>
                    <a:lnTo>
                      <a:pt x="459" y="273"/>
                    </a:lnTo>
                    <a:lnTo>
                      <a:pt x="478" y="273"/>
                    </a:lnTo>
                    <a:lnTo>
                      <a:pt x="480" y="273"/>
                    </a:lnTo>
                    <a:lnTo>
                      <a:pt x="486" y="273"/>
                    </a:lnTo>
                    <a:lnTo>
                      <a:pt x="494" y="273"/>
                    </a:lnTo>
                    <a:lnTo>
                      <a:pt x="504" y="274"/>
                    </a:lnTo>
                    <a:lnTo>
                      <a:pt x="512" y="274"/>
                    </a:lnTo>
                    <a:lnTo>
                      <a:pt x="523" y="275"/>
                    </a:lnTo>
                    <a:lnTo>
                      <a:pt x="534" y="275"/>
                    </a:lnTo>
                    <a:lnTo>
                      <a:pt x="545" y="276"/>
                    </a:lnTo>
                    <a:lnTo>
                      <a:pt x="555" y="275"/>
                    </a:lnTo>
                    <a:lnTo>
                      <a:pt x="567" y="275"/>
                    </a:lnTo>
                    <a:lnTo>
                      <a:pt x="575" y="274"/>
                    </a:lnTo>
                    <a:lnTo>
                      <a:pt x="585" y="274"/>
                    </a:lnTo>
                    <a:lnTo>
                      <a:pt x="592" y="273"/>
                    </a:lnTo>
                    <a:lnTo>
                      <a:pt x="599" y="271"/>
                    </a:lnTo>
                    <a:lnTo>
                      <a:pt x="603" y="270"/>
                    </a:lnTo>
                    <a:lnTo>
                      <a:pt x="607" y="269"/>
                    </a:lnTo>
                    <a:lnTo>
                      <a:pt x="595" y="265"/>
                    </a:lnTo>
                    <a:lnTo>
                      <a:pt x="587" y="264"/>
                    </a:lnTo>
                    <a:lnTo>
                      <a:pt x="577" y="261"/>
                    </a:lnTo>
                    <a:lnTo>
                      <a:pt x="568" y="260"/>
                    </a:lnTo>
                    <a:lnTo>
                      <a:pt x="558" y="258"/>
                    </a:lnTo>
                    <a:lnTo>
                      <a:pt x="549" y="256"/>
                    </a:lnTo>
                    <a:lnTo>
                      <a:pt x="539" y="254"/>
                    </a:lnTo>
                    <a:lnTo>
                      <a:pt x="530" y="253"/>
                    </a:lnTo>
                    <a:lnTo>
                      <a:pt x="519" y="250"/>
                    </a:lnTo>
                    <a:lnTo>
                      <a:pt x="510" y="249"/>
                    </a:lnTo>
                    <a:lnTo>
                      <a:pt x="500" y="246"/>
                    </a:lnTo>
                    <a:lnTo>
                      <a:pt x="491" y="245"/>
                    </a:lnTo>
                    <a:lnTo>
                      <a:pt x="481" y="243"/>
                    </a:lnTo>
                    <a:lnTo>
                      <a:pt x="473" y="241"/>
                    </a:lnTo>
                    <a:lnTo>
                      <a:pt x="463" y="239"/>
                    </a:lnTo>
                    <a:lnTo>
                      <a:pt x="454" y="238"/>
                    </a:lnTo>
                    <a:lnTo>
                      <a:pt x="430" y="231"/>
                    </a:lnTo>
                    <a:lnTo>
                      <a:pt x="406" y="226"/>
                    </a:lnTo>
                    <a:lnTo>
                      <a:pt x="383" y="222"/>
                    </a:lnTo>
                    <a:lnTo>
                      <a:pt x="360" y="218"/>
                    </a:lnTo>
                    <a:lnTo>
                      <a:pt x="336" y="213"/>
                    </a:lnTo>
                    <a:lnTo>
                      <a:pt x="313" y="209"/>
                    </a:lnTo>
                    <a:lnTo>
                      <a:pt x="289" y="204"/>
                    </a:lnTo>
                    <a:lnTo>
                      <a:pt x="266" y="200"/>
                    </a:lnTo>
                    <a:lnTo>
                      <a:pt x="243" y="194"/>
                    </a:lnTo>
                    <a:lnTo>
                      <a:pt x="219" y="189"/>
                    </a:lnTo>
                    <a:lnTo>
                      <a:pt x="196" y="183"/>
                    </a:lnTo>
                    <a:lnTo>
                      <a:pt x="175" y="178"/>
                    </a:lnTo>
                    <a:lnTo>
                      <a:pt x="152" y="170"/>
                    </a:lnTo>
                    <a:lnTo>
                      <a:pt x="132" y="163"/>
                    </a:lnTo>
                    <a:lnTo>
                      <a:pt x="112" y="155"/>
                    </a:lnTo>
                    <a:lnTo>
                      <a:pt x="94" y="148"/>
                    </a:lnTo>
                    <a:lnTo>
                      <a:pt x="520" y="214"/>
                    </a:lnTo>
                    <a:lnTo>
                      <a:pt x="524" y="205"/>
                    </a:lnTo>
                    <a:lnTo>
                      <a:pt x="520" y="195"/>
                    </a:lnTo>
                    <a:lnTo>
                      <a:pt x="510" y="193"/>
                    </a:lnTo>
                    <a:lnTo>
                      <a:pt x="500" y="192"/>
                    </a:lnTo>
                    <a:lnTo>
                      <a:pt x="498" y="177"/>
                    </a:lnTo>
                    <a:lnTo>
                      <a:pt x="496" y="162"/>
                    </a:lnTo>
                    <a:lnTo>
                      <a:pt x="494" y="148"/>
                    </a:lnTo>
                    <a:lnTo>
                      <a:pt x="491" y="137"/>
                    </a:lnTo>
                    <a:lnTo>
                      <a:pt x="488" y="123"/>
                    </a:lnTo>
                    <a:lnTo>
                      <a:pt x="485" y="112"/>
                    </a:lnTo>
                    <a:lnTo>
                      <a:pt x="483" y="101"/>
                    </a:lnTo>
                    <a:lnTo>
                      <a:pt x="480" y="89"/>
                    </a:lnTo>
                    <a:lnTo>
                      <a:pt x="476" y="77"/>
                    </a:lnTo>
                    <a:lnTo>
                      <a:pt x="473" y="66"/>
                    </a:lnTo>
                    <a:lnTo>
                      <a:pt x="470" y="54"/>
                    </a:lnTo>
                    <a:lnTo>
                      <a:pt x="468" y="44"/>
                    </a:lnTo>
                    <a:lnTo>
                      <a:pt x="464" y="33"/>
                    </a:lnTo>
                    <a:lnTo>
                      <a:pt x="463" y="22"/>
                    </a:lnTo>
                    <a:lnTo>
                      <a:pt x="461" y="11"/>
                    </a:lnTo>
                    <a:lnTo>
                      <a:pt x="461" y="0"/>
                    </a:lnTo>
                    <a:lnTo>
                      <a:pt x="473" y="5"/>
                    </a:lnTo>
                    <a:lnTo>
                      <a:pt x="486" y="11"/>
                    </a:lnTo>
                    <a:lnTo>
                      <a:pt x="494" y="13"/>
                    </a:lnTo>
                    <a:lnTo>
                      <a:pt x="501" y="17"/>
                    </a:lnTo>
                    <a:lnTo>
                      <a:pt x="509" y="20"/>
                    </a:lnTo>
                    <a:lnTo>
                      <a:pt x="517" y="23"/>
                    </a:lnTo>
                    <a:lnTo>
                      <a:pt x="522" y="30"/>
                    </a:lnTo>
                    <a:lnTo>
                      <a:pt x="528" y="36"/>
                    </a:lnTo>
                    <a:lnTo>
                      <a:pt x="534" y="43"/>
                    </a:lnTo>
                    <a:lnTo>
                      <a:pt x="540" y="52"/>
                    </a:lnTo>
                    <a:lnTo>
                      <a:pt x="544" y="59"/>
                    </a:lnTo>
                    <a:lnTo>
                      <a:pt x="549" y="67"/>
                    </a:lnTo>
                    <a:lnTo>
                      <a:pt x="553" y="76"/>
                    </a:lnTo>
                    <a:lnTo>
                      <a:pt x="558" y="84"/>
                    </a:lnTo>
                    <a:lnTo>
                      <a:pt x="560" y="92"/>
                    </a:lnTo>
                    <a:lnTo>
                      <a:pt x="563" y="102"/>
                    </a:lnTo>
                    <a:lnTo>
                      <a:pt x="565" y="109"/>
                    </a:lnTo>
                    <a:lnTo>
                      <a:pt x="569" y="119"/>
                    </a:lnTo>
                    <a:lnTo>
                      <a:pt x="570" y="128"/>
                    </a:lnTo>
                    <a:lnTo>
                      <a:pt x="574" y="137"/>
                    </a:lnTo>
                    <a:lnTo>
                      <a:pt x="575" y="145"/>
                    </a:lnTo>
                    <a:lnTo>
                      <a:pt x="579" y="155"/>
                    </a:lnTo>
                    <a:lnTo>
                      <a:pt x="592" y="163"/>
                    </a:lnTo>
                    <a:lnTo>
                      <a:pt x="605" y="170"/>
                    </a:lnTo>
                    <a:lnTo>
                      <a:pt x="618" y="178"/>
                    </a:lnTo>
                    <a:lnTo>
                      <a:pt x="630" y="185"/>
                    </a:lnTo>
                    <a:lnTo>
                      <a:pt x="642" y="192"/>
                    </a:lnTo>
                    <a:lnTo>
                      <a:pt x="655" y="198"/>
                    </a:lnTo>
                    <a:lnTo>
                      <a:pt x="663" y="199"/>
                    </a:lnTo>
                    <a:lnTo>
                      <a:pt x="670" y="202"/>
                    </a:lnTo>
                    <a:lnTo>
                      <a:pt x="678" y="204"/>
                    </a:lnTo>
                    <a:lnTo>
                      <a:pt x="688" y="207"/>
                    </a:lnTo>
                    <a:lnTo>
                      <a:pt x="694" y="215"/>
                    </a:lnTo>
                    <a:lnTo>
                      <a:pt x="697" y="228"/>
                    </a:lnTo>
                    <a:lnTo>
                      <a:pt x="697" y="240"/>
                    </a:lnTo>
                    <a:lnTo>
                      <a:pt x="700" y="254"/>
                    </a:lnTo>
                    <a:lnTo>
                      <a:pt x="702" y="265"/>
                    </a:lnTo>
                    <a:lnTo>
                      <a:pt x="703" y="276"/>
                    </a:lnTo>
                    <a:lnTo>
                      <a:pt x="704" y="289"/>
                    </a:lnTo>
                    <a:lnTo>
                      <a:pt x="707" y="303"/>
                    </a:lnTo>
                    <a:lnTo>
                      <a:pt x="707" y="314"/>
                    </a:lnTo>
                    <a:lnTo>
                      <a:pt x="709" y="327"/>
                    </a:lnTo>
                    <a:lnTo>
                      <a:pt x="710" y="340"/>
                    </a:lnTo>
                    <a:lnTo>
                      <a:pt x="713" y="354"/>
                    </a:lnTo>
                    <a:lnTo>
                      <a:pt x="713" y="366"/>
                    </a:lnTo>
                    <a:lnTo>
                      <a:pt x="715" y="379"/>
                    </a:lnTo>
                    <a:lnTo>
                      <a:pt x="717" y="391"/>
                    </a:lnTo>
                    <a:lnTo>
                      <a:pt x="720" y="405"/>
                    </a:lnTo>
                    <a:lnTo>
                      <a:pt x="723" y="416"/>
                    </a:lnTo>
                    <a:lnTo>
                      <a:pt x="727" y="428"/>
                    </a:lnTo>
                    <a:lnTo>
                      <a:pt x="730" y="440"/>
                    </a:lnTo>
                    <a:lnTo>
                      <a:pt x="735" y="452"/>
                    </a:lnTo>
                    <a:lnTo>
                      <a:pt x="743" y="452"/>
                    </a:lnTo>
                    <a:lnTo>
                      <a:pt x="754" y="455"/>
                    </a:lnTo>
                    <a:lnTo>
                      <a:pt x="767" y="456"/>
                    </a:lnTo>
                    <a:lnTo>
                      <a:pt x="782" y="458"/>
                    </a:lnTo>
                    <a:lnTo>
                      <a:pt x="795" y="460"/>
                    </a:lnTo>
                    <a:lnTo>
                      <a:pt x="812" y="462"/>
                    </a:lnTo>
                    <a:lnTo>
                      <a:pt x="827" y="466"/>
                    </a:lnTo>
                    <a:lnTo>
                      <a:pt x="844" y="470"/>
                    </a:lnTo>
                    <a:lnTo>
                      <a:pt x="859" y="473"/>
                    </a:lnTo>
                    <a:lnTo>
                      <a:pt x="874" y="477"/>
                    </a:lnTo>
                    <a:lnTo>
                      <a:pt x="889" y="481"/>
                    </a:lnTo>
                    <a:lnTo>
                      <a:pt x="903" y="486"/>
                    </a:lnTo>
                    <a:lnTo>
                      <a:pt x="914" y="490"/>
                    </a:lnTo>
                    <a:lnTo>
                      <a:pt x="927" y="495"/>
                    </a:lnTo>
                    <a:lnTo>
                      <a:pt x="934" y="500"/>
                    </a:lnTo>
                    <a:lnTo>
                      <a:pt x="942" y="507"/>
                    </a:lnTo>
                    <a:lnTo>
                      <a:pt x="949" y="507"/>
                    </a:lnTo>
                    <a:lnTo>
                      <a:pt x="958" y="510"/>
                    </a:lnTo>
                    <a:lnTo>
                      <a:pt x="967" y="511"/>
                    </a:lnTo>
                    <a:lnTo>
                      <a:pt x="977" y="513"/>
                    </a:lnTo>
                    <a:lnTo>
                      <a:pt x="986" y="515"/>
                    </a:lnTo>
                    <a:lnTo>
                      <a:pt x="994" y="517"/>
                    </a:lnTo>
                    <a:lnTo>
                      <a:pt x="1003" y="521"/>
                    </a:lnTo>
                    <a:lnTo>
                      <a:pt x="1013" y="524"/>
                    </a:lnTo>
                    <a:lnTo>
                      <a:pt x="1019" y="528"/>
                    </a:lnTo>
                    <a:lnTo>
                      <a:pt x="1026" y="532"/>
                    </a:lnTo>
                    <a:lnTo>
                      <a:pt x="1031" y="537"/>
                    </a:lnTo>
                    <a:lnTo>
                      <a:pt x="1036" y="544"/>
                    </a:lnTo>
                    <a:lnTo>
                      <a:pt x="1038" y="551"/>
                    </a:lnTo>
                    <a:lnTo>
                      <a:pt x="1039" y="558"/>
                    </a:lnTo>
                    <a:lnTo>
                      <a:pt x="1038" y="566"/>
                    </a:lnTo>
                    <a:lnTo>
                      <a:pt x="1036" y="577"/>
                    </a:lnTo>
                    <a:lnTo>
                      <a:pt x="961" y="581"/>
                    </a:lnTo>
                    <a:lnTo>
                      <a:pt x="947" y="577"/>
                    </a:lnTo>
                    <a:lnTo>
                      <a:pt x="934" y="574"/>
                    </a:lnTo>
                    <a:lnTo>
                      <a:pt x="922" y="572"/>
                    </a:lnTo>
                    <a:lnTo>
                      <a:pt x="911" y="569"/>
                    </a:lnTo>
                    <a:lnTo>
                      <a:pt x="898" y="567"/>
                    </a:lnTo>
                    <a:lnTo>
                      <a:pt x="886" y="566"/>
                    </a:lnTo>
                    <a:lnTo>
                      <a:pt x="874" y="563"/>
                    </a:lnTo>
                    <a:lnTo>
                      <a:pt x="863" y="562"/>
                    </a:lnTo>
                    <a:lnTo>
                      <a:pt x="851" y="559"/>
                    </a:lnTo>
                    <a:lnTo>
                      <a:pt x="841" y="558"/>
                    </a:lnTo>
                    <a:lnTo>
                      <a:pt x="828" y="556"/>
                    </a:lnTo>
                    <a:lnTo>
                      <a:pt x="817" y="554"/>
                    </a:lnTo>
                    <a:lnTo>
                      <a:pt x="804" y="552"/>
                    </a:lnTo>
                    <a:lnTo>
                      <a:pt x="793" y="552"/>
                    </a:lnTo>
                    <a:lnTo>
                      <a:pt x="782" y="549"/>
                    </a:lnTo>
                    <a:lnTo>
                      <a:pt x="770" y="549"/>
                    </a:lnTo>
                    <a:lnTo>
                      <a:pt x="770" y="557"/>
                    </a:lnTo>
                    <a:lnTo>
                      <a:pt x="772" y="566"/>
                    </a:lnTo>
                    <a:lnTo>
                      <a:pt x="774" y="573"/>
                    </a:lnTo>
                    <a:lnTo>
                      <a:pt x="782" y="581"/>
                    </a:lnTo>
                    <a:lnTo>
                      <a:pt x="789" y="581"/>
                    </a:lnTo>
                    <a:lnTo>
                      <a:pt x="798" y="581"/>
                    </a:lnTo>
                    <a:lnTo>
                      <a:pt x="807" y="582"/>
                    </a:lnTo>
                    <a:lnTo>
                      <a:pt x="818" y="583"/>
                    </a:lnTo>
                    <a:lnTo>
                      <a:pt x="829" y="583"/>
                    </a:lnTo>
                    <a:lnTo>
                      <a:pt x="841" y="584"/>
                    </a:lnTo>
                    <a:lnTo>
                      <a:pt x="851" y="586"/>
                    </a:lnTo>
                    <a:lnTo>
                      <a:pt x="863" y="587"/>
                    </a:lnTo>
                    <a:lnTo>
                      <a:pt x="873" y="587"/>
                    </a:lnTo>
                    <a:lnTo>
                      <a:pt x="883" y="588"/>
                    </a:lnTo>
                    <a:lnTo>
                      <a:pt x="892" y="589"/>
                    </a:lnTo>
                    <a:lnTo>
                      <a:pt x="903" y="592"/>
                    </a:lnTo>
                    <a:lnTo>
                      <a:pt x="912" y="593"/>
                    </a:lnTo>
                    <a:lnTo>
                      <a:pt x="921" y="596"/>
                    </a:lnTo>
                    <a:lnTo>
                      <a:pt x="928" y="597"/>
                    </a:lnTo>
                    <a:lnTo>
                      <a:pt x="938" y="601"/>
                    </a:lnTo>
                    <a:lnTo>
                      <a:pt x="927" y="604"/>
                    </a:lnTo>
                    <a:lnTo>
                      <a:pt x="922" y="608"/>
                    </a:lnTo>
                    <a:lnTo>
                      <a:pt x="921" y="612"/>
                    </a:lnTo>
                    <a:lnTo>
                      <a:pt x="921" y="616"/>
                    </a:lnTo>
                    <a:lnTo>
                      <a:pt x="921" y="618"/>
                    </a:lnTo>
                    <a:lnTo>
                      <a:pt x="921" y="622"/>
                    </a:lnTo>
                    <a:lnTo>
                      <a:pt x="916" y="624"/>
                    </a:lnTo>
                    <a:lnTo>
                      <a:pt x="911" y="628"/>
                    </a:lnTo>
                    <a:lnTo>
                      <a:pt x="898" y="620"/>
                    </a:lnTo>
                    <a:lnTo>
                      <a:pt x="881" y="616"/>
                    </a:lnTo>
                    <a:lnTo>
                      <a:pt x="859" y="612"/>
                    </a:lnTo>
                    <a:lnTo>
                      <a:pt x="834" y="608"/>
                    </a:lnTo>
                    <a:lnTo>
                      <a:pt x="804" y="604"/>
                    </a:lnTo>
                    <a:lnTo>
                      <a:pt x="774" y="601"/>
                    </a:lnTo>
                    <a:lnTo>
                      <a:pt x="742" y="598"/>
                    </a:lnTo>
                    <a:lnTo>
                      <a:pt x="709" y="597"/>
                    </a:lnTo>
                    <a:lnTo>
                      <a:pt x="674" y="594"/>
                    </a:lnTo>
                    <a:lnTo>
                      <a:pt x="642" y="593"/>
                    </a:lnTo>
                    <a:lnTo>
                      <a:pt x="609" y="591"/>
                    </a:lnTo>
                    <a:lnTo>
                      <a:pt x="580" y="591"/>
                    </a:lnTo>
                    <a:lnTo>
                      <a:pt x="553" y="589"/>
                    </a:lnTo>
                    <a:lnTo>
                      <a:pt x="529" y="588"/>
                    </a:lnTo>
                    <a:lnTo>
                      <a:pt x="510" y="588"/>
                    </a:lnTo>
                    <a:lnTo>
                      <a:pt x="496" y="588"/>
                    </a:lnTo>
                    <a:lnTo>
                      <a:pt x="498" y="586"/>
                    </a:lnTo>
                    <a:lnTo>
                      <a:pt x="499" y="582"/>
                    </a:lnTo>
                    <a:lnTo>
                      <a:pt x="499" y="577"/>
                    </a:lnTo>
                    <a:lnTo>
                      <a:pt x="499" y="571"/>
                    </a:lnTo>
                    <a:lnTo>
                      <a:pt x="496" y="563"/>
                    </a:lnTo>
                    <a:lnTo>
                      <a:pt x="495" y="556"/>
                    </a:lnTo>
                    <a:lnTo>
                      <a:pt x="494" y="547"/>
                    </a:lnTo>
                    <a:lnTo>
                      <a:pt x="493" y="539"/>
                    </a:lnTo>
                    <a:lnTo>
                      <a:pt x="489" y="529"/>
                    </a:lnTo>
                    <a:lnTo>
                      <a:pt x="486" y="521"/>
                    </a:lnTo>
                    <a:lnTo>
                      <a:pt x="484" y="512"/>
                    </a:lnTo>
                    <a:lnTo>
                      <a:pt x="483" y="505"/>
                    </a:lnTo>
                    <a:lnTo>
                      <a:pt x="480" y="497"/>
                    </a:lnTo>
                    <a:lnTo>
                      <a:pt x="479" y="491"/>
                    </a:lnTo>
                    <a:lnTo>
                      <a:pt x="478" y="486"/>
                    </a:lnTo>
                    <a:lnTo>
                      <a:pt x="478" y="483"/>
                    </a:lnTo>
                    <a:lnTo>
                      <a:pt x="480" y="478"/>
                    </a:lnTo>
                    <a:lnTo>
                      <a:pt x="481" y="472"/>
                    </a:lnTo>
                    <a:lnTo>
                      <a:pt x="453" y="470"/>
                    </a:lnTo>
                    <a:lnTo>
                      <a:pt x="425" y="467"/>
                    </a:lnTo>
                    <a:lnTo>
                      <a:pt x="398" y="465"/>
                    </a:lnTo>
                    <a:lnTo>
                      <a:pt x="371" y="463"/>
                    </a:lnTo>
                    <a:lnTo>
                      <a:pt x="345" y="460"/>
                    </a:lnTo>
                    <a:lnTo>
                      <a:pt x="319" y="458"/>
                    </a:lnTo>
                    <a:lnTo>
                      <a:pt x="293" y="455"/>
                    </a:lnTo>
                    <a:lnTo>
                      <a:pt x="266" y="453"/>
                    </a:lnTo>
                    <a:lnTo>
                      <a:pt x="240" y="450"/>
                    </a:lnTo>
                    <a:lnTo>
                      <a:pt x="214" y="447"/>
                    </a:lnTo>
                    <a:lnTo>
                      <a:pt x="187" y="445"/>
                    </a:lnTo>
                    <a:lnTo>
                      <a:pt x="161" y="442"/>
                    </a:lnTo>
                    <a:lnTo>
                      <a:pt x="134" y="438"/>
                    </a:lnTo>
                    <a:lnTo>
                      <a:pt x="107" y="435"/>
                    </a:lnTo>
                    <a:lnTo>
                      <a:pt x="81" y="431"/>
                    </a:lnTo>
                    <a:lnTo>
                      <a:pt x="55" y="428"/>
                    </a:lnTo>
                    <a:lnTo>
                      <a:pt x="0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auto">
              <a:xfrm>
                <a:off x="3030" y="2142"/>
                <a:ext cx="119" cy="26"/>
              </a:xfrm>
              <a:custGeom>
                <a:avLst/>
                <a:gdLst>
                  <a:gd name="T0" fmla="*/ 5 w 359"/>
                  <a:gd name="T1" fmla="*/ 43 h 51"/>
                  <a:gd name="T2" fmla="*/ 21 w 359"/>
                  <a:gd name="T3" fmla="*/ 37 h 51"/>
                  <a:gd name="T4" fmla="*/ 44 w 359"/>
                  <a:gd name="T5" fmla="*/ 32 h 51"/>
                  <a:gd name="T6" fmla="*/ 68 w 359"/>
                  <a:gd name="T7" fmla="*/ 30 h 51"/>
                  <a:gd name="T8" fmla="*/ 93 w 359"/>
                  <a:gd name="T9" fmla="*/ 27 h 51"/>
                  <a:gd name="T10" fmla="*/ 118 w 359"/>
                  <a:gd name="T11" fmla="*/ 25 h 51"/>
                  <a:gd name="T12" fmla="*/ 143 w 359"/>
                  <a:gd name="T13" fmla="*/ 22 h 51"/>
                  <a:gd name="T14" fmla="*/ 163 w 359"/>
                  <a:gd name="T15" fmla="*/ 20 h 51"/>
                  <a:gd name="T16" fmla="*/ 200 w 359"/>
                  <a:gd name="T17" fmla="*/ 15 h 51"/>
                  <a:gd name="T18" fmla="*/ 249 w 359"/>
                  <a:gd name="T19" fmla="*/ 8 h 51"/>
                  <a:gd name="T20" fmla="*/ 289 w 359"/>
                  <a:gd name="T21" fmla="*/ 3 h 51"/>
                  <a:gd name="T22" fmla="*/ 319 w 359"/>
                  <a:gd name="T23" fmla="*/ 1 h 51"/>
                  <a:gd name="T24" fmla="*/ 339 w 359"/>
                  <a:gd name="T25" fmla="*/ 0 h 51"/>
                  <a:gd name="T26" fmla="*/ 352 w 359"/>
                  <a:gd name="T27" fmla="*/ 0 h 51"/>
                  <a:gd name="T28" fmla="*/ 359 w 359"/>
                  <a:gd name="T29" fmla="*/ 1 h 51"/>
                  <a:gd name="T30" fmla="*/ 350 w 359"/>
                  <a:gd name="T31" fmla="*/ 6 h 51"/>
                  <a:gd name="T32" fmla="*/ 335 w 359"/>
                  <a:gd name="T33" fmla="*/ 10 h 51"/>
                  <a:gd name="T34" fmla="*/ 317 w 359"/>
                  <a:gd name="T35" fmla="*/ 16 h 51"/>
                  <a:gd name="T36" fmla="*/ 295 w 359"/>
                  <a:gd name="T37" fmla="*/ 23 h 51"/>
                  <a:gd name="T38" fmla="*/ 274 w 359"/>
                  <a:gd name="T39" fmla="*/ 30 h 51"/>
                  <a:gd name="T40" fmla="*/ 253 w 359"/>
                  <a:gd name="T41" fmla="*/ 36 h 51"/>
                  <a:gd name="T42" fmla="*/ 238 w 359"/>
                  <a:gd name="T43" fmla="*/ 42 h 51"/>
                  <a:gd name="T44" fmla="*/ 228 w 359"/>
                  <a:gd name="T45" fmla="*/ 47 h 51"/>
                  <a:gd name="T46" fmla="*/ 214 w 359"/>
                  <a:gd name="T47" fmla="*/ 48 h 51"/>
                  <a:gd name="T48" fmla="*/ 186 w 359"/>
                  <a:gd name="T49" fmla="*/ 47 h 51"/>
                  <a:gd name="T50" fmla="*/ 158 w 359"/>
                  <a:gd name="T51" fmla="*/ 47 h 51"/>
                  <a:gd name="T52" fmla="*/ 129 w 359"/>
                  <a:gd name="T53" fmla="*/ 47 h 51"/>
                  <a:gd name="T54" fmla="*/ 100 w 359"/>
                  <a:gd name="T55" fmla="*/ 47 h 51"/>
                  <a:gd name="T56" fmla="*/ 70 w 359"/>
                  <a:gd name="T57" fmla="*/ 47 h 51"/>
                  <a:gd name="T58" fmla="*/ 40 w 359"/>
                  <a:gd name="T59" fmla="*/ 47 h 51"/>
                  <a:gd name="T60" fmla="*/ 13 w 359"/>
                  <a:gd name="T61" fmla="*/ 47 h 51"/>
                  <a:gd name="T62" fmla="*/ 0 w 359"/>
                  <a:gd name="T6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9" h="51">
                    <a:moveTo>
                      <a:pt x="0" y="47"/>
                    </a:moveTo>
                    <a:lnTo>
                      <a:pt x="5" y="43"/>
                    </a:lnTo>
                    <a:lnTo>
                      <a:pt x="14" y="40"/>
                    </a:lnTo>
                    <a:lnTo>
                      <a:pt x="21" y="37"/>
                    </a:lnTo>
                    <a:lnTo>
                      <a:pt x="33" y="35"/>
                    </a:lnTo>
                    <a:lnTo>
                      <a:pt x="44" y="32"/>
                    </a:lnTo>
                    <a:lnTo>
                      <a:pt x="55" y="31"/>
                    </a:lnTo>
                    <a:lnTo>
                      <a:pt x="68" y="30"/>
                    </a:lnTo>
                    <a:lnTo>
                      <a:pt x="81" y="30"/>
                    </a:lnTo>
                    <a:lnTo>
                      <a:pt x="93" y="27"/>
                    </a:lnTo>
                    <a:lnTo>
                      <a:pt x="106" y="26"/>
                    </a:lnTo>
                    <a:lnTo>
                      <a:pt x="118" y="25"/>
                    </a:lnTo>
                    <a:lnTo>
                      <a:pt x="131" y="25"/>
                    </a:lnTo>
                    <a:lnTo>
                      <a:pt x="143" y="22"/>
                    </a:lnTo>
                    <a:lnTo>
                      <a:pt x="154" y="21"/>
                    </a:lnTo>
                    <a:lnTo>
                      <a:pt x="163" y="20"/>
                    </a:lnTo>
                    <a:lnTo>
                      <a:pt x="173" y="20"/>
                    </a:lnTo>
                    <a:lnTo>
                      <a:pt x="200" y="15"/>
                    </a:lnTo>
                    <a:lnTo>
                      <a:pt x="226" y="11"/>
                    </a:lnTo>
                    <a:lnTo>
                      <a:pt x="249" y="8"/>
                    </a:lnTo>
                    <a:lnTo>
                      <a:pt x="272" y="6"/>
                    </a:lnTo>
                    <a:lnTo>
                      <a:pt x="289" y="3"/>
                    </a:lnTo>
                    <a:lnTo>
                      <a:pt x="305" y="2"/>
                    </a:lnTo>
                    <a:lnTo>
                      <a:pt x="319" y="1"/>
                    </a:lnTo>
                    <a:lnTo>
                      <a:pt x="332" y="1"/>
                    </a:lnTo>
                    <a:lnTo>
                      <a:pt x="339" y="0"/>
                    </a:lnTo>
                    <a:lnTo>
                      <a:pt x="348" y="0"/>
                    </a:lnTo>
                    <a:lnTo>
                      <a:pt x="352" y="0"/>
                    </a:lnTo>
                    <a:lnTo>
                      <a:pt x="357" y="0"/>
                    </a:lnTo>
                    <a:lnTo>
                      <a:pt x="359" y="1"/>
                    </a:lnTo>
                    <a:lnTo>
                      <a:pt x="357" y="5"/>
                    </a:lnTo>
                    <a:lnTo>
                      <a:pt x="350" y="6"/>
                    </a:lnTo>
                    <a:lnTo>
                      <a:pt x="344" y="8"/>
                    </a:lnTo>
                    <a:lnTo>
                      <a:pt x="335" y="10"/>
                    </a:lnTo>
                    <a:lnTo>
                      <a:pt x="328" y="13"/>
                    </a:lnTo>
                    <a:lnTo>
                      <a:pt x="317" y="16"/>
                    </a:lnTo>
                    <a:lnTo>
                      <a:pt x="307" y="20"/>
                    </a:lnTo>
                    <a:lnTo>
                      <a:pt x="295" y="23"/>
                    </a:lnTo>
                    <a:lnTo>
                      <a:pt x="285" y="27"/>
                    </a:lnTo>
                    <a:lnTo>
                      <a:pt x="274" y="30"/>
                    </a:lnTo>
                    <a:lnTo>
                      <a:pt x="263" y="33"/>
                    </a:lnTo>
                    <a:lnTo>
                      <a:pt x="253" y="36"/>
                    </a:lnTo>
                    <a:lnTo>
                      <a:pt x="245" y="40"/>
                    </a:lnTo>
                    <a:lnTo>
                      <a:pt x="238" y="42"/>
                    </a:lnTo>
                    <a:lnTo>
                      <a:pt x="233" y="45"/>
                    </a:lnTo>
                    <a:lnTo>
                      <a:pt x="228" y="47"/>
                    </a:lnTo>
                    <a:lnTo>
                      <a:pt x="228" y="51"/>
                    </a:lnTo>
                    <a:lnTo>
                      <a:pt x="214" y="48"/>
                    </a:lnTo>
                    <a:lnTo>
                      <a:pt x="200" y="47"/>
                    </a:lnTo>
                    <a:lnTo>
                      <a:pt x="186" y="47"/>
                    </a:lnTo>
                    <a:lnTo>
                      <a:pt x="173" y="47"/>
                    </a:lnTo>
                    <a:lnTo>
                      <a:pt x="158" y="47"/>
                    </a:lnTo>
                    <a:lnTo>
                      <a:pt x="144" y="47"/>
                    </a:lnTo>
                    <a:lnTo>
                      <a:pt x="129" y="47"/>
                    </a:lnTo>
                    <a:lnTo>
                      <a:pt x="115" y="47"/>
                    </a:lnTo>
                    <a:lnTo>
                      <a:pt x="100" y="47"/>
                    </a:lnTo>
                    <a:lnTo>
                      <a:pt x="85" y="47"/>
                    </a:lnTo>
                    <a:lnTo>
                      <a:pt x="70" y="47"/>
                    </a:lnTo>
                    <a:lnTo>
                      <a:pt x="55" y="47"/>
                    </a:lnTo>
                    <a:lnTo>
                      <a:pt x="40" y="47"/>
                    </a:lnTo>
                    <a:lnTo>
                      <a:pt x="26" y="47"/>
                    </a:lnTo>
                    <a:lnTo>
                      <a:pt x="13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Freeform 46"/>
              <p:cNvSpPr>
                <a:spLocks/>
              </p:cNvSpPr>
              <p:nvPr/>
            </p:nvSpPr>
            <p:spPr bwMode="auto">
              <a:xfrm>
                <a:off x="2924" y="1586"/>
                <a:ext cx="57" cy="163"/>
              </a:xfrm>
              <a:custGeom>
                <a:avLst/>
                <a:gdLst>
                  <a:gd name="T0" fmla="*/ 25 w 170"/>
                  <a:gd name="T1" fmla="*/ 59 h 327"/>
                  <a:gd name="T2" fmla="*/ 35 w 170"/>
                  <a:gd name="T3" fmla="*/ 46 h 327"/>
                  <a:gd name="T4" fmla="*/ 66 w 170"/>
                  <a:gd name="T5" fmla="*/ 0 h 327"/>
                  <a:gd name="T6" fmla="*/ 78 w 170"/>
                  <a:gd name="T7" fmla="*/ 18 h 327"/>
                  <a:gd name="T8" fmla="*/ 83 w 170"/>
                  <a:gd name="T9" fmla="*/ 40 h 327"/>
                  <a:gd name="T10" fmla="*/ 86 w 170"/>
                  <a:gd name="T11" fmla="*/ 63 h 327"/>
                  <a:gd name="T12" fmla="*/ 93 w 170"/>
                  <a:gd name="T13" fmla="*/ 86 h 327"/>
                  <a:gd name="T14" fmla="*/ 103 w 170"/>
                  <a:gd name="T15" fmla="*/ 88 h 327"/>
                  <a:gd name="T16" fmla="*/ 117 w 170"/>
                  <a:gd name="T17" fmla="*/ 90 h 327"/>
                  <a:gd name="T18" fmla="*/ 136 w 170"/>
                  <a:gd name="T19" fmla="*/ 110 h 327"/>
                  <a:gd name="T20" fmla="*/ 150 w 170"/>
                  <a:gd name="T21" fmla="*/ 119 h 327"/>
                  <a:gd name="T22" fmla="*/ 168 w 170"/>
                  <a:gd name="T23" fmla="*/ 129 h 327"/>
                  <a:gd name="T24" fmla="*/ 170 w 170"/>
                  <a:gd name="T25" fmla="*/ 146 h 327"/>
                  <a:gd name="T26" fmla="*/ 168 w 170"/>
                  <a:gd name="T27" fmla="*/ 164 h 327"/>
                  <a:gd name="T28" fmla="*/ 163 w 170"/>
                  <a:gd name="T29" fmla="*/ 180 h 327"/>
                  <a:gd name="T30" fmla="*/ 160 w 170"/>
                  <a:gd name="T31" fmla="*/ 196 h 327"/>
                  <a:gd name="T32" fmla="*/ 153 w 170"/>
                  <a:gd name="T33" fmla="*/ 212 h 327"/>
                  <a:gd name="T34" fmla="*/ 147 w 170"/>
                  <a:gd name="T35" fmla="*/ 228 h 327"/>
                  <a:gd name="T36" fmla="*/ 142 w 170"/>
                  <a:gd name="T37" fmla="*/ 246 h 327"/>
                  <a:gd name="T38" fmla="*/ 141 w 170"/>
                  <a:gd name="T39" fmla="*/ 265 h 327"/>
                  <a:gd name="T40" fmla="*/ 68 w 170"/>
                  <a:gd name="T41" fmla="*/ 245 h 327"/>
                  <a:gd name="T42" fmla="*/ 63 w 170"/>
                  <a:gd name="T43" fmla="*/ 252 h 327"/>
                  <a:gd name="T44" fmla="*/ 68 w 170"/>
                  <a:gd name="T45" fmla="*/ 265 h 327"/>
                  <a:gd name="T46" fmla="*/ 85 w 170"/>
                  <a:gd name="T47" fmla="*/ 270 h 327"/>
                  <a:gd name="T48" fmla="*/ 98 w 170"/>
                  <a:gd name="T49" fmla="*/ 272 h 327"/>
                  <a:gd name="T50" fmla="*/ 118 w 170"/>
                  <a:gd name="T51" fmla="*/ 275 h 327"/>
                  <a:gd name="T52" fmla="*/ 142 w 170"/>
                  <a:gd name="T53" fmla="*/ 275 h 327"/>
                  <a:gd name="T54" fmla="*/ 152 w 170"/>
                  <a:gd name="T55" fmla="*/ 280 h 327"/>
                  <a:gd name="T56" fmla="*/ 152 w 170"/>
                  <a:gd name="T57" fmla="*/ 294 h 327"/>
                  <a:gd name="T58" fmla="*/ 150 w 170"/>
                  <a:gd name="T59" fmla="*/ 308 h 327"/>
                  <a:gd name="T60" fmla="*/ 143 w 170"/>
                  <a:gd name="T61" fmla="*/ 321 h 327"/>
                  <a:gd name="T62" fmla="*/ 128 w 170"/>
                  <a:gd name="T63" fmla="*/ 323 h 327"/>
                  <a:gd name="T64" fmla="*/ 106 w 170"/>
                  <a:gd name="T65" fmla="*/ 319 h 327"/>
                  <a:gd name="T66" fmla="*/ 86 w 170"/>
                  <a:gd name="T67" fmla="*/ 316 h 327"/>
                  <a:gd name="T68" fmla="*/ 67 w 170"/>
                  <a:gd name="T69" fmla="*/ 312 h 327"/>
                  <a:gd name="T70" fmla="*/ 50 w 170"/>
                  <a:gd name="T71" fmla="*/ 306 h 327"/>
                  <a:gd name="T72" fmla="*/ 35 w 170"/>
                  <a:gd name="T73" fmla="*/ 297 h 327"/>
                  <a:gd name="T74" fmla="*/ 20 w 170"/>
                  <a:gd name="T75" fmla="*/ 287 h 327"/>
                  <a:gd name="T76" fmla="*/ 6 w 170"/>
                  <a:gd name="T77" fmla="*/ 272 h 327"/>
                  <a:gd name="T78" fmla="*/ 0 w 170"/>
                  <a:gd name="T79" fmla="*/ 262 h 327"/>
                  <a:gd name="T80" fmla="*/ 1 w 170"/>
                  <a:gd name="T81" fmla="*/ 245 h 327"/>
                  <a:gd name="T82" fmla="*/ 5 w 170"/>
                  <a:gd name="T83" fmla="*/ 218 h 327"/>
                  <a:gd name="T84" fmla="*/ 10 w 170"/>
                  <a:gd name="T85" fmla="*/ 185 h 327"/>
                  <a:gd name="T86" fmla="*/ 15 w 170"/>
                  <a:gd name="T87" fmla="*/ 149 h 327"/>
                  <a:gd name="T88" fmla="*/ 20 w 170"/>
                  <a:gd name="T89" fmla="*/ 114 h 327"/>
                  <a:gd name="T90" fmla="*/ 23 w 170"/>
                  <a:gd name="T91" fmla="*/ 86 h 327"/>
                  <a:gd name="T92" fmla="*/ 26 w 170"/>
                  <a:gd name="T93" fmla="*/ 69 h 327"/>
                  <a:gd name="T94" fmla="*/ 27 w 170"/>
                  <a:gd name="T95" fmla="*/ 6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" h="327">
                    <a:moveTo>
                      <a:pt x="27" y="66"/>
                    </a:moveTo>
                    <a:lnTo>
                      <a:pt x="25" y="59"/>
                    </a:lnTo>
                    <a:lnTo>
                      <a:pt x="27" y="51"/>
                    </a:lnTo>
                    <a:lnTo>
                      <a:pt x="35" y="46"/>
                    </a:lnTo>
                    <a:lnTo>
                      <a:pt x="43" y="46"/>
                    </a:lnTo>
                    <a:lnTo>
                      <a:pt x="66" y="0"/>
                    </a:lnTo>
                    <a:lnTo>
                      <a:pt x="73" y="8"/>
                    </a:lnTo>
                    <a:lnTo>
                      <a:pt x="78" y="18"/>
                    </a:lnTo>
                    <a:lnTo>
                      <a:pt x="81" y="29"/>
                    </a:lnTo>
                    <a:lnTo>
                      <a:pt x="83" y="40"/>
                    </a:lnTo>
                    <a:lnTo>
                      <a:pt x="85" y="51"/>
                    </a:lnTo>
                    <a:lnTo>
                      <a:pt x="86" y="63"/>
                    </a:lnTo>
                    <a:lnTo>
                      <a:pt x="88" y="74"/>
                    </a:lnTo>
                    <a:lnTo>
                      <a:pt x="93" y="86"/>
                    </a:lnTo>
                    <a:lnTo>
                      <a:pt x="96" y="86"/>
                    </a:lnTo>
                    <a:lnTo>
                      <a:pt x="103" y="88"/>
                    </a:lnTo>
                    <a:lnTo>
                      <a:pt x="110" y="88"/>
                    </a:lnTo>
                    <a:lnTo>
                      <a:pt x="117" y="90"/>
                    </a:lnTo>
                    <a:lnTo>
                      <a:pt x="125" y="100"/>
                    </a:lnTo>
                    <a:lnTo>
                      <a:pt x="136" y="110"/>
                    </a:lnTo>
                    <a:lnTo>
                      <a:pt x="142" y="114"/>
                    </a:lnTo>
                    <a:lnTo>
                      <a:pt x="150" y="119"/>
                    </a:lnTo>
                    <a:lnTo>
                      <a:pt x="158" y="124"/>
                    </a:lnTo>
                    <a:lnTo>
                      <a:pt x="168" y="129"/>
                    </a:lnTo>
                    <a:lnTo>
                      <a:pt x="168" y="137"/>
                    </a:lnTo>
                    <a:lnTo>
                      <a:pt x="170" y="146"/>
                    </a:lnTo>
                    <a:lnTo>
                      <a:pt x="168" y="155"/>
                    </a:lnTo>
                    <a:lnTo>
                      <a:pt x="168" y="164"/>
                    </a:lnTo>
                    <a:lnTo>
                      <a:pt x="166" y="171"/>
                    </a:lnTo>
                    <a:lnTo>
                      <a:pt x="163" y="180"/>
                    </a:lnTo>
                    <a:lnTo>
                      <a:pt x="161" y="187"/>
                    </a:lnTo>
                    <a:lnTo>
                      <a:pt x="160" y="196"/>
                    </a:lnTo>
                    <a:lnTo>
                      <a:pt x="156" y="203"/>
                    </a:lnTo>
                    <a:lnTo>
                      <a:pt x="153" y="212"/>
                    </a:lnTo>
                    <a:lnTo>
                      <a:pt x="150" y="220"/>
                    </a:lnTo>
                    <a:lnTo>
                      <a:pt x="147" y="228"/>
                    </a:lnTo>
                    <a:lnTo>
                      <a:pt x="143" y="236"/>
                    </a:lnTo>
                    <a:lnTo>
                      <a:pt x="142" y="246"/>
                    </a:lnTo>
                    <a:lnTo>
                      <a:pt x="141" y="255"/>
                    </a:lnTo>
                    <a:lnTo>
                      <a:pt x="141" y="265"/>
                    </a:lnTo>
                    <a:lnTo>
                      <a:pt x="75" y="242"/>
                    </a:lnTo>
                    <a:lnTo>
                      <a:pt x="68" y="245"/>
                    </a:lnTo>
                    <a:lnTo>
                      <a:pt x="66" y="248"/>
                    </a:lnTo>
                    <a:lnTo>
                      <a:pt x="63" y="252"/>
                    </a:lnTo>
                    <a:lnTo>
                      <a:pt x="62" y="261"/>
                    </a:lnTo>
                    <a:lnTo>
                      <a:pt x="68" y="265"/>
                    </a:lnTo>
                    <a:lnTo>
                      <a:pt x="80" y="268"/>
                    </a:lnTo>
                    <a:lnTo>
                      <a:pt x="85" y="270"/>
                    </a:lnTo>
                    <a:lnTo>
                      <a:pt x="91" y="271"/>
                    </a:lnTo>
                    <a:lnTo>
                      <a:pt x="98" y="272"/>
                    </a:lnTo>
                    <a:lnTo>
                      <a:pt x="106" y="275"/>
                    </a:lnTo>
                    <a:lnTo>
                      <a:pt x="118" y="275"/>
                    </a:lnTo>
                    <a:lnTo>
                      <a:pt x="131" y="276"/>
                    </a:lnTo>
                    <a:lnTo>
                      <a:pt x="142" y="275"/>
                    </a:lnTo>
                    <a:lnTo>
                      <a:pt x="152" y="273"/>
                    </a:lnTo>
                    <a:lnTo>
                      <a:pt x="152" y="280"/>
                    </a:lnTo>
                    <a:lnTo>
                      <a:pt x="152" y="287"/>
                    </a:lnTo>
                    <a:lnTo>
                      <a:pt x="152" y="294"/>
                    </a:lnTo>
                    <a:lnTo>
                      <a:pt x="152" y="302"/>
                    </a:lnTo>
                    <a:lnTo>
                      <a:pt x="150" y="308"/>
                    </a:lnTo>
                    <a:lnTo>
                      <a:pt x="147" y="316"/>
                    </a:lnTo>
                    <a:lnTo>
                      <a:pt x="143" y="321"/>
                    </a:lnTo>
                    <a:lnTo>
                      <a:pt x="141" y="327"/>
                    </a:lnTo>
                    <a:lnTo>
                      <a:pt x="128" y="323"/>
                    </a:lnTo>
                    <a:lnTo>
                      <a:pt x="117" y="322"/>
                    </a:lnTo>
                    <a:lnTo>
                      <a:pt x="106" y="319"/>
                    </a:lnTo>
                    <a:lnTo>
                      <a:pt x="96" y="318"/>
                    </a:lnTo>
                    <a:lnTo>
                      <a:pt x="86" y="316"/>
                    </a:lnTo>
                    <a:lnTo>
                      <a:pt x="77" y="314"/>
                    </a:lnTo>
                    <a:lnTo>
                      <a:pt x="67" y="312"/>
                    </a:lnTo>
                    <a:lnTo>
                      <a:pt x="60" y="311"/>
                    </a:lnTo>
                    <a:lnTo>
                      <a:pt x="50" y="306"/>
                    </a:lnTo>
                    <a:lnTo>
                      <a:pt x="42" y="302"/>
                    </a:lnTo>
                    <a:lnTo>
                      <a:pt x="35" y="297"/>
                    </a:lnTo>
                    <a:lnTo>
                      <a:pt x="27" y="293"/>
                    </a:lnTo>
                    <a:lnTo>
                      <a:pt x="20" y="287"/>
                    </a:lnTo>
                    <a:lnTo>
                      <a:pt x="12" y="281"/>
                    </a:lnTo>
                    <a:lnTo>
                      <a:pt x="6" y="272"/>
                    </a:lnTo>
                    <a:lnTo>
                      <a:pt x="0" y="265"/>
                    </a:lnTo>
                    <a:lnTo>
                      <a:pt x="0" y="262"/>
                    </a:lnTo>
                    <a:lnTo>
                      <a:pt x="0" y="256"/>
                    </a:lnTo>
                    <a:lnTo>
                      <a:pt x="1" y="245"/>
                    </a:lnTo>
                    <a:lnTo>
                      <a:pt x="3" y="233"/>
                    </a:lnTo>
                    <a:lnTo>
                      <a:pt x="5" y="218"/>
                    </a:lnTo>
                    <a:lnTo>
                      <a:pt x="7" y="202"/>
                    </a:lnTo>
                    <a:lnTo>
                      <a:pt x="10" y="185"/>
                    </a:lnTo>
                    <a:lnTo>
                      <a:pt x="13" y="167"/>
                    </a:lnTo>
                    <a:lnTo>
                      <a:pt x="15" y="149"/>
                    </a:lnTo>
                    <a:lnTo>
                      <a:pt x="17" y="131"/>
                    </a:lnTo>
                    <a:lnTo>
                      <a:pt x="20" y="114"/>
                    </a:lnTo>
                    <a:lnTo>
                      <a:pt x="22" y="100"/>
                    </a:lnTo>
                    <a:lnTo>
                      <a:pt x="23" y="86"/>
                    </a:lnTo>
                    <a:lnTo>
                      <a:pt x="25" y="76"/>
                    </a:lnTo>
                    <a:lnTo>
                      <a:pt x="26" y="69"/>
                    </a:lnTo>
                    <a:lnTo>
                      <a:pt x="27" y="66"/>
                    </a:lnTo>
                    <a:lnTo>
                      <a:pt x="27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Freeform 47"/>
              <p:cNvSpPr>
                <a:spLocks/>
              </p:cNvSpPr>
              <p:nvPr/>
            </p:nvSpPr>
            <p:spPr bwMode="auto">
              <a:xfrm>
                <a:off x="3028" y="1741"/>
                <a:ext cx="89" cy="37"/>
              </a:xfrm>
              <a:custGeom>
                <a:avLst/>
                <a:gdLst>
                  <a:gd name="T0" fmla="*/ 0 w 267"/>
                  <a:gd name="T1" fmla="*/ 15 h 73"/>
                  <a:gd name="T2" fmla="*/ 14 w 267"/>
                  <a:gd name="T3" fmla="*/ 9 h 73"/>
                  <a:gd name="T4" fmla="*/ 28 w 267"/>
                  <a:gd name="T5" fmla="*/ 6 h 73"/>
                  <a:gd name="T6" fmla="*/ 43 w 267"/>
                  <a:gd name="T7" fmla="*/ 2 h 73"/>
                  <a:gd name="T8" fmla="*/ 58 w 267"/>
                  <a:gd name="T9" fmla="*/ 1 h 73"/>
                  <a:gd name="T10" fmla="*/ 73 w 267"/>
                  <a:gd name="T11" fmla="*/ 0 h 73"/>
                  <a:gd name="T12" fmla="*/ 88 w 267"/>
                  <a:gd name="T13" fmla="*/ 0 h 73"/>
                  <a:gd name="T14" fmla="*/ 103 w 267"/>
                  <a:gd name="T15" fmla="*/ 0 h 73"/>
                  <a:gd name="T16" fmla="*/ 118 w 267"/>
                  <a:gd name="T17" fmla="*/ 1 h 73"/>
                  <a:gd name="T18" fmla="*/ 132 w 267"/>
                  <a:gd name="T19" fmla="*/ 1 h 73"/>
                  <a:gd name="T20" fmla="*/ 147 w 267"/>
                  <a:gd name="T21" fmla="*/ 4 h 73"/>
                  <a:gd name="T22" fmla="*/ 162 w 267"/>
                  <a:gd name="T23" fmla="*/ 5 h 73"/>
                  <a:gd name="T24" fmla="*/ 177 w 267"/>
                  <a:gd name="T25" fmla="*/ 7 h 73"/>
                  <a:gd name="T26" fmla="*/ 190 w 267"/>
                  <a:gd name="T27" fmla="*/ 10 h 73"/>
                  <a:gd name="T28" fmla="*/ 205 w 267"/>
                  <a:gd name="T29" fmla="*/ 12 h 73"/>
                  <a:gd name="T30" fmla="*/ 220 w 267"/>
                  <a:gd name="T31" fmla="*/ 16 h 73"/>
                  <a:gd name="T32" fmla="*/ 235 w 267"/>
                  <a:gd name="T33" fmla="*/ 20 h 73"/>
                  <a:gd name="T34" fmla="*/ 238 w 267"/>
                  <a:gd name="T35" fmla="*/ 22 h 73"/>
                  <a:gd name="T36" fmla="*/ 242 w 267"/>
                  <a:gd name="T37" fmla="*/ 25 h 73"/>
                  <a:gd name="T38" fmla="*/ 245 w 267"/>
                  <a:gd name="T39" fmla="*/ 25 h 73"/>
                  <a:gd name="T40" fmla="*/ 254 w 267"/>
                  <a:gd name="T41" fmla="*/ 27 h 73"/>
                  <a:gd name="T42" fmla="*/ 257 w 267"/>
                  <a:gd name="T43" fmla="*/ 34 h 73"/>
                  <a:gd name="T44" fmla="*/ 260 w 267"/>
                  <a:gd name="T45" fmla="*/ 41 h 73"/>
                  <a:gd name="T46" fmla="*/ 263 w 267"/>
                  <a:gd name="T47" fmla="*/ 47 h 73"/>
                  <a:gd name="T48" fmla="*/ 267 w 267"/>
                  <a:gd name="T49" fmla="*/ 55 h 73"/>
                  <a:gd name="T50" fmla="*/ 266 w 267"/>
                  <a:gd name="T51" fmla="*/ 60 h 73"/>
                  <a:gd name="T52" fmla="*/ 262 w 267"/>
                  <a:gd name="T53" fmla="*/ 65 h 73"/>
                  <a:gd name="T54" fmla="*/ 254 w 267"/>
                  <a:gd name="T55" fmla="*/ 69 h 73"/>
                  <a:gd name="T56" fmla="*/ 247 w 267"/>
                  <a:gd name="T57" fmla="*/ 73 h 73"/>
                  <a:gd name="T58" fmla="*/ 237 w 267"/>
                  <a:gd name="T59" fmla="*/ 72 h 73"/>
                  <a:gd name="T60" fmla="*/ 228 w 267"/>
                  <a:gd name="T61" fmla="*/ 72 h 73"/>
                  <a:gd name="T62" fmla="*/ 215 w 267"/>
                  <a:gd name="T63" fmla="*/ 71 h 73"/>
                  <a:gd name="T64" fmla="*/ 204 w 267"/>
                  <a:gd name="T65" fmla="*/ 70 h 73"/>
                  <a:gd name="T66" fmla="*/ 90 w 267"/>
                  <a:gd name="T67" fmla="*/ 55 h 73"/>
                  <a:gd name="T68" fmla="*/ 78 w 267"/>
                  <a:gd name="T69" fmla="*/ 49 h 73"/>
                  <a:gd name="T70" fmla="*/ 67 w 267"/>
                  <a:gd name="T71" fmla="*/ 46 h 73"/>
                  <a:gd name="T72" fmla="*/ 54 w 267"/>
                  <a:gd name="T73" fmla="*/ 44 h 73"/>
                  <a:gd name="T74" fmla="*/ 42 w 267"/>
                  <a:gd name="T75" fmla="*/ 42 h 73"/>
                  <a:gd name="T76" fmla="*/ 29 w 267"/>
                  <a:gd name="T77" fmla="*/ 37 h 73"/>
                  <a:gd name="T78" fmla="*/ 18 w 267"/>
                  <a:gd name="T79" fmla="*/ 34 h 73"/>
                  <a:gd name="T80" fmla="*/ 8 w 267"/>
                  <a:gd name="T81" fmla="*/ 25 h 73"/>
                  <a:gd name="T82" fmla="*/ 0 w 267"/>
                  <a:gd name="T83" fmla="*/ 15 h 73"/>
                  <a:gd name="T84" fmla="*/ 0 w 267"/>
                  <a:gd name="T85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7" h="73">
                    <a:moveTo>
                      <a:pt x="0" y="15"/>
                    </a:moveTo>
                    <a:lnTo>
                      <a:pt x="14" y="9"/>
                    </a:lnTo>
                    <a:lnTo>
                      <a:pt x="28" y="6"/>
                    </a:lnTo>
                    <a:lnTo>
                      <a:pt x="43" y="2"/>
                    </a:lnTo>
                    <a:lnTo>
                      <a:pt x="58" y="1"/>
                    </a:lnTo>
                    <a:lnTo>
                      <a:pt x="73" y="0"/>
                    </a:lnTo>
                    <a:lnTo>
                      <a:pt x="88" y="0"/>
                    </a:lnTo>
                    <a:lnTo>
                      <a:pt x="103" y="0"/>
                    </a:lnTo>
                    <a:lnTo>
                      <a:pt x="118" y="1"/>
                    </a:lnTo>
                    <a:lnTo>
                      <a:pt x="132" y="1"/>
                    </a:lnTo>
                    <a:lnTo>
                      <a:pt x="147" y="4"/>
                    </a:lnTo>
                    <a:lnTo>
                      <a:pt x="162" y="5"/>
                    </a:lnTo>
                    <a:lnTo>
                      <a:pt x="177" y="7"/>
                    </a:lnTo>
                    <a:lnTo>
                      <a:pt x="190" y="10"/>
                    </a:lnTo>
                    <a:lnTo>
                      <a:pt x="205" y="12"/>
                    </a:lnTo>
                    <a:lnTo>
                      <a:pt x="220" y="16"/>
                    </a:lnTo>
                    <a:lnTo>
                      <a:pt x="235" y="20"/>
                    </a:lnTo>
                    <a:lnTo>
                      <a:pt x="238" y="22"/>
                    </a:lnTo>
                    <a:lnTo>
                      <a:pt x="242" y="25"/>
                    </a:lnTo>
                    <a:lnTo>
                      <a:pt x="245" y="25"/>
                    </a:lnTo>
                    <a:lnTo>
                      <a:pt x="254" y="27"/>
                    </a:lnTo>
                    <a:lnTo>
                      <a:pt x="257" y="34"/>
                    </a:lnTo>
                    <a:lnTo>
                      <a:pt x="260" y="41"/>
                    </a:lnTo>
                    <a:lnTo>
                      <a:pt x="263" y="47"/>
                    </a:lnTo>
                    <a:lnTo>
                      <a:pt x="267" y="55"/>
                    </a:lnTo>
                    <a:lnTo>
                      <a:pt x="266" y="60"/>
                    </a:lnTo>
                    <a:lnTo>
                      <a:pt x="262" y="65"/>
                    </a:lnTo>
                    <a:lnTo>
                      <a:pt x="254" y="69"/>
                    </a:lnTo>
                    <a:lnTo>
                      <a:pt x="247" y="73"/>
                    </a:lnTo>
                    <a:lnTo>
                      <a:pt x="237" y="72"/>
                    </a:lnTo>
                    <a:lnTo>
                      <a:pt x="228" y="72"/>
                    </a:lnTo>
                    <a:lnTo>
                      <a:pt x="215" y="71"/>
                    </a:lnTo>
                    <a:lnTo>
                      <a:pt x="204" y="70"/>
                    </a:lnTo>
                    <a:lnTo>
                      <a:pt x="90" y="55"/>
                    </a:lnTo>
                    <a:lnTo>
                      <a:pt x="78" y="49"/>
                    </a:lnTo>
                    <a:lnTo>
                      <a:pt x="67" y="46"/>
                    </a:lnTo>
                    <a:lnTo>
                      <a:pt x="54" y="44"/>
                    </a:lnTo>
                    <a:lnTo>
                      <a:pt x="42" y="42"/>
                    </a:lnTo>
                    <a:lnTo>
                      <a:pt x="29" y="37"/>
                    </a:lnTo>
                    <a:lnTo>
                      <a:pt x="18" y="34"/>
                    </a:lnTo>
                    <a:lnTo>
                      <a:pt x="8" y="2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Freeform 48"/>
              <p:cNvSpPr>
                <a:spLocks/>
              </p:cNvSpPr>
              <p:nvPr/>
            </p:nvSpPr>
            <p:spPr bwMode="auto">
              <a:xfrm>
                <a:off x="3028" y="1510"/>
                <a:ext cx="60" cy="147"/>
              </a:xfrm>
              <a:custGeom>
                <a:avLst/>
                <a:gdLst>
                  <a:gd name="T0" fmla="*/ 9 w 179"/>
                  <a:gd name="T1" fmla="*/ 176 h 296"/>
                  <a:gd name="T2" fmla="*/ 15 w 179"/>
                  <a:gd name="T3" fmla="*/ 173 h 296"/>
                  <a:gd name="T4" fmla="*/ 30 w 179"/>
                  <a:gd name="T5" fmla="*/ 175 h 296"/>
                  <a:gd name="T6" fmla="*/ 43 w 179"/>
                  <a:gd name="T7" fmla="*/ 175 h 296"/>
                  <a:gd name="T8" fmla="*/ 52 w 179"/>
                  <a:gd name="T9" fmla="*/ 172 h 296"/>
                  <a:gd name="T10" fmla="*/ 72 w 179"/>
                  <a:gd name="T11" fmla="*/ 140 h 296"/>
                  <a:gd name="T12" fmla="*/ 79 w 179"/>
                  <a:gd name="T13" fmla="*/ 162 h 296"/>
                  <a:gd name="T14" fmla="*/ 89 w 179"/>
                  <a:gd name="T15" fmla="*/ 172 h 296"/>
                  <a:gd name="T16" fmla="*/ 98 w 179"/>
                  <a:gd name="T17" fmla="*/ 161 h 296"/>
                  <a:gd name="T18" fmla="*/ 103 w 179"/>
                  <a:gd name="T19" fmla="*/ 146 h 296"/>
                  <a:gd name="T20" fmla="*/ 107 w 179"/>
                  <a:gd name="T21" fmla="*/ 131 h 296"/>
                  <a:gd name="T22" fmla="*/ 117 w 179"/>
                  <a:gd name="T23" fmla="*/ 129 h 296"/>
                  <a:gd name="T24" fmla="*/ 128 w 179"/>
                  <a:gd name="T25" fmla="*/ 148 h 296"/>
                  <a:gd name="T26" fmla="*/ 135 w 179"/>
                  <a:gd name="T27" fmla="*/ 151 h 296"/>
                  <a:gd name="T28" fmla="*/ 138 w 179"/>
                  <a:gd name="T29" fmla="*/ 139 h 296"/>
                  <a:gd name="T30" fmla="*/ 137 w 179"/>
                  <a:gd name="T31" fmla="*/ 125 h 296"/>
                  <a:gd name="T32" fmla="*/ 133 w 179"/>
                  <a:gd name="T33" fmla="*/ 110 h 296"/>
                  <a:gd name="T34" fmla="*/ 125 w 179"/>
                  <a:gd name="T35" fmla="*/ 94 h 296"/>
                  <a:gd name="T36" fmla="*/ 118 w 179"/>
                  <a:gd name="T37" fmla="*/ 79 h 296"/>
                  <a:gd name="T38" fmla="*/ 105 w 179"/>
                  <a:gd name="T39" fmla="*/ 64 h 296"/>
                  <a:gd name="T40" fmla="*/ 89 w 179"/>
                  <a:gd name="T41" fmla="*/ 55 h 296"/>
                  <a:gd name="T42" fmla="*/ 70 w 179"/>
                  <a:gd name="T43" fmla="*/ 55 h 296"/>
                  <a:gd name="T44" fmla="*/ 57 w 179"/>
                  <a:gd name="T45" fmla="*/ 59 h 296"/>
                  <a:gd name="T46" fmla="*/ 43 w 179"/>
                  <a:gd name="T47" fmla="*/ 62 h 296"/>
                  <a:gd name="T48" fmla="*/ 28 w 179"/>
                  <a:gd name="T49" fmla="*/ 65 h 296"/>
                  <a:gd name="T50" fmla="*/ 13 w 179"/>
                  <a:gd name="T51" fmla="*/ 69 h 296"/>
                  <a:gd name="T52" fmla="*/ 5 w 179"/>
                  <a:gd name="T53" fmla="*/ 62 h 296"/>
                  <a:gd name="T54" fmla="*/ 0 w 179"/>
                  <a:gd name="T55" fmla="*/ 45 h 296"/>
                  <a:gd name="T56" fmla="*/ 5 w 179"/>
                  <a:gd name="T57" fmla="*/ 33 h 296"/>
                  <a:gd name="T58" fmla="*/ 17 w 179"/>
                  <a:gd name="T59" fmla="*/ 21 h 296"/>
                  <a:gd name="T60" fmla="*/ 33 w 179"/>
                  <a:gd name="T61" fmla="*/ 10 h 296"/>
                  <a:gd name="T62" fmla="*/ 52 w 179"/>
                  <a:gd name="T63" fmla="*/ 3 h 296"/>
                  <a:gd name="T64" fmla="*/ 68 w 179"/>
                  <a:gd name="T65" fmla="*/ 0 h 296"/>
                  <a:gd name="T66" fmla="*/ 115 w 179"/>
                  <a:gd name="T67" fmla="*/ 11 h 296"/>
                  <a:gd name="T68" fmla="*/ 163 w 179"/>
                  <a:gd name="T69" fmla="*/ 54 h 296"/>
                  <a:gd name="T70" fmla="*/ 179 w 179"/>
                  <a:gd name="T71" fmla="*/ 110 h 296"/>
                  <a:gd name="T72" fmla="*/ 170 w 179"/>
                  <a:gd name="T73" fmla="*/ 171 h 296"/>
                  <a:gd name="T74" fmla="*/ 144 w 179"/>
                  <a:gd name="T75" fmla="*/ 228 h 296"/>
                  <a:gd name="T76" fmla="*/ 105 w 179"/>
                  <a:gd name="T77" fmla="*/ 272 h 296"/>
                  <a:gd name="T78" fmla="*/ 62 w 179"/>
                  <a:gd name="T79" fmla="*/ 296 h 296"/>
                  <a:gd name="T80" fmla="*/ 18 w 179"/>
                  <a:gd name="T81" fmla="*/ 287 h 296"/>
                  <a:gd name="T82" fmla="*/ 0 w 179"/>
                  <a:gd name="T83" fmla="*/ 26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9" h="296">
                    <a:moveTo>
                      <a:pt x="0" y="269"/>
                    </a:moveTo>
                    <a:lnTo>
                      <a:pt x="9" y="176"/>
                    </a:lnTo>
                    <a:lnTo>
                      <a:pt x="10" y="173"/>
                    </a:lnTo>
                    <a:lnTo>
                      <a:pt x="15" y="173"/>
                    </a:lnTo>
                    <a:lnTo>
                      <a:pt x="23" y="173"/>
                    </a:lnTo>
                    <a:lnTo>
                      <a:pt x="30" y="175"/>
                    </a:lnTo>
                    <a:lnTo>
                      <a:pt x="37" y="175"/>
                    </a:lnTo>
                    <a:lnTo>
                      <a:pt x="43" y="175"/>
                    </a:lnTo>
                    <a:lnTo>
                      <a:pt x="48" y="173"/>
                    </a:lnTo>
                    <a:lnTo>
                      <a:pt x="52" y="172"/>
                    </a:lnTo>
                    <a:lnTo>
                      <a:pt x="63" y="132"/>
                    </a:lnTo>
                    <a:lnTo>
                      <a:pt x="72" y="140"/>
                    </a:lnTo>
                    <a:lnTo>
                      <a:pt x="77" y="151"/>
                    </a:lnTo>
                    <a:lnTo>
                      <a:pt x="79" y="162"/>
                    </a:lnTo>
                    <a:lnTo>
                      <a:pt x="83" y="176"/>
                    </a:lnTo>
                    <a:lnTo>
                      <a:pt x="89" y="172"/>
                    </a:lnTo>
                    <a:lnTo>
                      <a:pt x="95" y="167"/>
                    </a:lnTo>
                    <a:lnTo>
                      <a:pt x="98" y="161"/>
                    </a:lnTo>
                    <a:lnTo>
                      <a:pt x="102" y="155"/>
                    </a:lnTo>
                    <a:lnTo>
                      <a:pt x="103" y="146"/>
                    </a:lnTo>
                    <a:lnTo>
                      <a:pt x="105" y="139"/>
                    </a:lnTo>
                    <a:lnTo>
                      <a:pt x="107" y="131"/>
                    </a:lnTo>
                    <a:lnTo>
                      <a:pt x="110" y="125"/>
                    </a:lnTo>
                    <a:lnTo>
                      <a:pt x="117" y="129"/>
                    </a:lnTo>
                    <a:lnTo>
                      <a:pt x="123" y="139"/>
                    </a:lnTo>
                    <a:lnTo>
                      <a:pt x="128" y="148"/>
                    </a:lnTo>
                    <a:lnTo>
                      <a:pt x="134" y="156"/>
                    </a:lnTo>
                    <a:lnTo>
                      <a:pt x="135" y="151"/>
                    </a:lnTo>
                    <a:lnTo>
                      <a:pt x="138" y="146"/>
                    </a:lnTo>
                    <a:lnTo>
                      <a:pt x="138" y="139"/>
                    </a:lnTo>
                    <a:lnTo>
                      <a:pt x="138" y="132"/>
                    </a:lnTo>
                    <a:lnTo>
                      <a:pt x="137" y="125"/>
                    </a:lnTo>
                    <a:lnTo>
                      <a:pt x="135" y="117"/>
                    </a:lnTo>
                    <a:lnTo>
                      <a:pt x="133" y="110"/>
                    </a:lnTo>
                    <a:lnTo>
                      <a:pt x="130" y="102"/>
                    </a:lnTo>
                    <a:lnTo>
                      <a:pt x="125" y="94"/>
                    </a:lnTo>
                    <a:lnTo>
                      <a:pt x="122" y="86"/>
                    </a:lnTo>
                    <a:lnTo>
                      <a:pt x="118" y="79"/>
                    </a:lnTo>
                    <a:lnTo>
                      <a:pt x="114" y="74"/>
                    </a:lnTo>
                    <a:lnTo>
                      <a:pt x="105" y="64"/>
                    </a:lnTo>
                    <a:lnTo>
                      <a:pt x="98" y="59"/>
                    </a:lnTo>
                    <a:lnTo>
                      <a:pt x="89" y="55"/>
                    </a:lnTo>
                    <a:lnTo>
                      <a:pt x="78" y="55"/>
                    </a:lnTo>
                    <a:lnTo>
                      <a:pt x="70" y="55"/>
                    </a:lnTo>
                    <a:lnTo>
                      <a:pt x="64" y="57"/>
                    </a:lnTo>
                    <a:lnTo>
                      <a:pt x="57" y="59"/>
                    </a:lnTo>
                    <a:lnTo>
                      <a:pt x="50" y="61"/>
                    </a:lnTo>
                    <a:lnTo>
                      <a:pt x="43" y="62"/>
                    </a:lnTo>
                    <a:lnTo>
                      <a:pt x="35" y="64"/>
                    </a:lnTo>
                    <a:lnTo>
                      <a:pt x="28" y="65"/>
                    </a:lnTo>
                    <a:lnTo>
                      <a:pt x="23" y="67"/>
                    </a:lnTo>
                    <a:lnTo>
                      <a:pt x="13" y="69"/>
                    </a:lnTo>
                    <a:lnTo>
                      <a:pt x="9" y="70"/>
                    </a:lnTo>
                    <a:lnTo>
                      <a:pt x="5" y="62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5" y="33"/>
                    </a:lnTo>
                    <a:lnTo>
                      <a:pt x="10" y="28"/>
                    </a:lnTo>
                    <a:lnTo>
                      <a:pt x="17" y="21"/>
                    </a:lnTo>
                    <a:lnTo>
                      <a:pt x="24" y="16"/>
                    </a:lnTo>
                    <a:lnTo>
                      <a:pt x="33" y="10"/>
                    </a:lnTo>
                    <a:lnTo>
                      <a:pt x="45" y="5"/>
                    </a:lnTo>
                    <a:lnTo>
                      <a:pt x="52" y="3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9" y="0"/>
                    </a:lnTo>
                    <a:lnTo>
                      <a:pt x="115" y="11"/>
                    </a:lnTo>
                    <a:lnTo>
                      <a:pt x="144" y="31"/>
                    </a:lnTo>
                    <a:lnTo>
                      <a:pt x="163" y="54"/>
                    </a:lnTo>
                    <a:lnTo>
                      <a:pt x="175" y="81"/>
                    </a:lnTo>
                    <a:lnTo>
                      <a:pt x="179" y="110"/>
                    </a:lnTo>
                    <a:lnTo>
                      <a:pt x="178" y="141"/>
                    </a:lnTo>
                    <a:lnTo>
                      <a:pt x="170" y="171"/>
                    </a:lnTo>
                    <a:lnTo>
                      <a:pt x="160" y="202"/>
                    </a:lnTo>
                    <a:lnTo>
                      <a:pt x="144" y="228"/>
                    </a:lnTo>
                    <a:lnTo>
                      <a:pt x="127" y="252"/>
                    </a:lnTo>
                    <a:lnTo>
                      <a:pt x="105" y="272"/>
                    </a:lnTo>
                    <a:lnTo>
                      <a:pt x="85" y="288"/>
                    </a:lnTo>
                    <a:lnTo>
                      <a:pt x="62" y="296"/>
                    </a:lnTo>
                    <a:lnTo>
                      <a:pt x="40" y="296"/>
                    </a:lnTo>
                    <a:lnTo>
                      <a:pt x="18" y="287"/>
                    </a:lnTo>
                    <a:lnTo>
                      <a:pt x="0" y="269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Freeform 49"/>
              <p:cNvSpPr>
                <a:spLocks/>
              </p:cNvSpPr>
              <p:nvPr/>
            </p:nvSpPr>
            <p:spPr bwMode="auto">
              <a:xfrm>
                <a:off x="2991" y="1381"/>
                <a:ext cx="52" cy="87"/>
              </a:xfrm>
              <a:custGeom>
                <a:avLst/>
                <a:gdLst>
                  <a:gd name="T0" fmla="*/ 6 w 155"/>
                  <a:gd name="T1" fmla="*/ 0 h 175"/>
                  <a:gd name="T2" fmla="*/ 21 w 155"/>
                  <a:gd name="T3" fmla="*/ 3 h 175"/>
                  <a:gd name="T4" fmla="*/ 36 w 155"/>
                  <a:gd name="T5" fmla="*/ 7 h 175"/>
                  <a:gd name="T6" fmla="*/ 51 w 155"/>
                  <a:gd name="T7" fmla="*/ 13 h 175"/>
                  <a:gd name="T8" fmla="*/ 66 w 155"/>
                  <a:gd name="T9" fmla="*/ 20 h 175"/>
                  <a:gd name="T10" fmla="*/ 79 w 155"/>
                  <a:gd name="T11" fmla="*/ 28 h 175"/>
                  <a:gd name="T12" fmla="*/ 93 w 155"/>
                  <a:gd name="T13" fmla="*/ 39 h 175"/>
                  <a:gd name="T14" fmla="*/ 104 w 155"/>
                  <a:gd name="T15" fmla="*/ 50 h 175"/>
                  <a:gd name="T16" fmla="*/ 116 w 155"/>
                  <a:gd name="T17" fmla="*/ 63 h 175"/>
                  <a:gd name="T18" fmla="*/ 125 w 155"/>
                  <a:gd name="T19" fmla="*/ 74 h 175"/>
                  <a:gd name="T20" fmla="*/ 134 w 155"/>
                  <a:gd name="T21" fmla="*/ 88 h 175"/>
                  <a:gd name="T22" fmla="*/ 141 w 155"/>
                  <a:gd name="T23" fmla="*/ 101 h 175"/>
                  <a:gd name="T24" fmla="*/ 148 w 155"/>
                  <a:gd name="T25" fmla="*/ 116 h 175"/>
                  <a:gd name="T26" fmla="*/ 151 w 155"/>
                  <a:gd name="T27" fmla="*/ 130 h 175"/>
                  <a:gd name="T28" fmla="*/ 155 w 155"/>
                  <a:gd name="T29" fmla="*/ 145 h 175"/>
                  <a:gd name="T30" fmla="*/ 155 w 155"/>
                  <a:gd name="T31" fmla="*/ 160 h 175"/>
                  <a:gd name="T32" fmla="*/ 155 w 155"/>
                  <a:gd name="T33" fmla="*/ 175 h 175"/>
                  <a:gd name="T34" fmla="*/ 141 w 155"/>
                  <a:gd name="T35" fmla="*/ 166 h 175"/>
                  <a:gd name="T36" fmla="*/ 130 w 155"/>
                  <a:gd name="T37" fmla="*/ 159 h 175"/>
                  <a:gd name="T38" fmla="*/ 119 w 155"/>
                  <a:gd name="T39" fmla="*/ 149 h 175"/>
                  <a:gd name="T40" fmla="*/ 110 w 155"/>
                  <a:gd name="T41" fmla="*/ 140 h 175"/>
                  <a:gd name="T42" fmla="*/ 100 w 155"/>
                  <a:gd name="T43" fmla="*/ 129 h 175"/>
                  <a:gd name="T44" fmla="*/ 93 w 155"/>
                  <a:gd name="T45" fmla="*/ 119 h 175"/>
                  <a:gd name="T46" fmla="*/ 85 w 155"/>
                  <a:gd name="T47" fmla="*/ 109 h 175"/>
                  <a:gd name="T48" fmla="*/ 78 w 155"/>
                  <a:gd name="T49" fmla="*/ 99 h 175"/>
                  <a:gd name="T50" fmla="*/ 69 w 155"/>
                  <a:gd name="T51" fmla="*/ 88 h 175"/>
                  <a:gd name="T52" fmla="*/ 61 w 155"/>
                  <a:gd name="T53" fmla="*/ 76 h 175"/>
                  <a:gd name="T54" fmla="*/ 52 w 155"/>
                  <a:gd name="T55" fmla="*/ 66 h 175"/>
                  <a:gd name="T56" fmla="*/ 45 w 155"/>
                  <a:gd name="T57" fmla="*/ 56 h 175"/>
                  <a:gd name="T58" fmla="*/ 35 w 155"/>
                  <a:gd name="T59" fmla="*/ 46 h 175"/>
                  <a:gd name="T60" fmla="*/ 25 w 155"/>
                  <a:gd name="T61" fmla="*/ 38 h 175"/>
                  <a:gd name="T62" fmla="*/ 14 w 155"/>
                  <a:gd name="T63" fmla="*/ 30 h 175"/>
                  <a:gd name="T64" fmla="*/ 2 w 155"/>
                  <a:gd name="T65" fmla="*/ 24 h 175"/>
                  <a:gd name="T66" fmla="*/ 0 w 155"/>
                  <a:gd name="T67" fmla="*/ 18 h 175"/>
                  <a:gd name="T68" fmla="*/ 2 w 155"/>
                  <a:gd name="T69" fmla="*/ 11 h 175"/>
                  <a:gd name="T70" fmla="*/ 4 w 155"/>
                  <a:gd name="T71" fmla="*/ 4 h 175"/>
                  <a:gd name="T72" fmla="*/ 6 w 155"/>
                  <a:gd name="T73" fmla="*/ 0 h 175"/>
                  <a:gd name="T74" fmla="*/ 6 w 155"/>
                  <a:gd name="T7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" h="175">
                    <a:moveTo>
                      <a:pt x="6" y="0"/>
                    </a:moveTo>
                    <a:lnTo>
                      <a:pt x="21" y="3"/>
                    </a:lnTo>
                    <a:lnTo>
                      <a:pt x="36" y="7"/>
                    </a:lnTo>
                    <a:lnTo>
                      <a:pt x="51" y="13"/>
                    </a:lnTo>
                    <a:lnTo>
                      <a:pt x="66" y="20"/>
                    </a:lnTo>
                    <a:lnTo>
                      <a:pt x="79" y="28"/>
                    </a:lnTo>
                    <a:lnTo>
                      <a:pt x="93" y="39"/>
                    </a:lnTo>
                    <a:lnTo>
                      <a:pt x="104" y="50"/>
                    </a:lnTo>
                    <a:lnTo>
                      <a:pt x="116" y="63"/>
                    </a:lnTo>
                    <a:lnTo>
                      <a:pt x="125" y="74"/>
                    </a:lnTo>
                    <a:lnTo>
                      <a:pt x="134" y="88"/>
                    </a:lnTo>
                    <a:lnTo>
                      <a:pt x="141" y="101"/>
                    </a:lnTo>
                    <a:lnTo>
                      <a:pt x="148" y="116"/>
                    </a:lnTo>
                    <a:lnTo>
                      <a:pt x="151" y="130"/>
                    </a:lnTo>
                    <a:lnTo>
                      <a:pt x="155" y="145"/>
                    </a:lnTo>
                    <a:lnTo>
                      <a:pt x="155" y="160"/>
                    </a:lnTo>
                    <a:lnTo>
                      <a:pt x="155" y="175"/>
                    </a:lnTo>
                    <a:lnTo>
                      <a:pt x="141" y="166"/>
                    </a:lnTo>
                    <a:lnTo>
                      <a:pt x="130" y="159"/>
                    </a:lnTo>
                    <a:lnTo>
                      <a:pt x="119" y="149"/>
                    </a:lnTo>
                    <a:lnTo>
                      <a:pt x="110" y="140"/>
                    </a:lnTo>
                    <a:lnTo>
                      <a:pt x="100" y="129"/>
                    </a:lnTo>
                    <a:lnTo>
                      <a:pt x="93" y="119"/>
                    </a:lnTo>
                    <a:lnTo>
                      <a:pt x="85" y="109"/>
                    </a:lnTo>
                    <a:lnTo>
                      <a:pt x="78" y="99"/>
                    </a:lnTo>
                    <a:lnTo>
                      <a:pt x="69" y="88"/>
                    </a:lnTo>
                    <a:lnTo>
                      <a:pt x="61" y="76"/>
                    </a:lnTo>
                    <a:lnTo>
                      <a:pt x="52" y="66"/>
                    </a:lnTo>
                    <a:lnTo>
                      <a:pt x="45" y="56"/>
                    </a:lnTo>
                    <a:lnTo>
                      <a:pt x="35" y="46"/>
                    </a:lnTo>
                    <a:lnTo>
                      <a:pt x="25" y="38"/>
                    </a:lnTo>
                    <a:lnTo>
                      <a:pt x="14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Freeform 50"/>
              <p:cNvSpPr>
                <a:spLocks/>
              </p:cNvSpPr>
              <p:nvPr/>
            </p:nvSpPr>
            <p:spPr bwMode="auto">
              <a:xfrm>
                <a:off x="3190" y="1862"/>
                <a:ext cx="32" cy="141"/>
              </a:xfrm>
              <a:custGeom>
                <a:avLst/>
                <a:gdLst>
                  <a:gd name="T0" fmla="*/ 38 w 94"/>
                  <a:gd name="T1" fmla="*/ 253 h 280"/>
                  <a:gd name="T2" fmla="*/ 35 w 94"/>
                  <a:gd name="T3" fmla="*/ 237 h 280"/>
                  <a:gd name="T4" fmla="*/ 32 w 94"/>
                  <a:gd name="T5" fmla="*/ 222 h 280"/>
                  <a:gd name="T6" fmla="*/ 30 w 94"/>
                  <a:gd name="T7" fmla="*/ 207 h 280"/>
                  <a:gd name="T8" fmla="*/ 27 w 94"/>
                  <a:gd name="T9" fmla="*/ 192 h 280"/>
                  <a:gd name="T10" fmla="*/ 25 w 94"/>
                  <a:gd name="T11" fmla="*/ 176 h 280"/>
                  <a:gd name="T12" fmla="*/ 22 w 94"/>
                  <a:gd name="T13" fmla="*/ 161 h 280"/>
                  <a:gd name="T14" fmla="*/ 20 w 94"/>
                  <a:gd name="T15" fmla="*/ 146 h 280"/>
                  <a:gd name="T16" fmla="*/ 18 w 94"/>
                  <a:gd name="T17" fmla="*/ 131 h 280"/>
                  <a:gd name="T18" fmla="*/ 15 w 94"/>
                  <a:gd name="T19" fmla="*/ 115 h 280"/>
                  <a:gd name="T20" fmla="*/ 13 w 94"/>
                  <a:gd name="T21" fmla="*/ 100 h 280"/>
                  <a:gd name="T22" fmla="*/ 10 w 94"/>
                  <a:gd name="T23" fmla="*/ 83 h 280"/>
                  <a:gd name="T24" fmla="*/ 8 w 94"/>
                  <a:gd name="T25" fmla="*/ 68 h 280"/>
                  <a:gd name="T26" fmla="*/ 6 w 94"/>
                  <a:gd name="T27" fmla="*/ 52 h 280"/>
                  <a:gd name="T28" fmla="*/ 3 w 94"/>
                  <a:gd name="T29" fmla="*/ 37 h 280"/>
                  <a:gd name="T30" fmla="*/ 1 w 94"/>
                  <a:gd name="T31" fmla="*/ 22 h 280"/>
                  <a:gd name="T32" fmla="*/ 0 w 94"/>
                  <a:gd name="T33" fmla="*/ 7 h 280"/>
                  <a:gd name="T34" fmla="*/ 1 w 94"/>
                  <a:gd name="T35" fmla="*/ 4 h 280"/>
                  <a:gd name="T36" fmla="*/ 7 w 94"/>
                  <a:gd name="T37" fmla="*/ 0 h 280"/>
                  <a:gd name="T38" fmla="*/ 13 w 94"/>
                  <a:gd name="T39" fmla="*/ 0 h 280"/>
                  <a:gd name="T40" fmla="*/ 18 w 94"/>
                  <a:gd name="T41" fmla="*/ 7 h 280"/>
                  <a:gd name="T42" fmla="*/ 26 w 94"/>
                  <a:gd name="T43" fmla="*/ 19 h 280"/>
                  <a:gd name="T44" fmla="*/ 35 w 94"/>
                  <a:gd name="T45" fmla="*/ 32 h 280"/>
                  <a:gd name="T46" fmla="*/ 42 w 94"/>
                  <a:gd name="T47" fmla="*/ 45 h 280"/>
                  <a:gd name="T48" fmla="*/ 50 w 94"/>
                  <a:gd name="T49" fmla="*/ 60 h 280"/>
                  <a:gd name="T50" fmla="*/ 55 w 94"/>
                  <a:gd name="T51" fmla="*/ 75 h 280"/>
                  <a:gd name="T52" fmla="*/ 61 w 94"/>
                  <a:gd name="T53" fmla="*/ 90 h 280"/>
                  <a:gd name="T54" fmla="*/ 66 w 94"/>
                  <a:gd name="T55" fmla="*/ 105 h 280"/>
                  <a:gd name="T56" fmla="*/ 72 w 94"/>
                  <a:gd name="T57" fmla="*/ 121 h 280"/>
                  <a:gd name="T58" fmla="*/ 75 w 94"/>
                  <a:gd name="T59" fmla="*/ 136 h 280"/>
                  <a:gd name="T60" fmla="*/ 78 w 94"/>
                  <a:gd name="T61" fmla="*/ 151 h 280"/>
                  <a:gd name="T62" fmla="*/ 81 w 94"/>
                  <a:gd name="T63" fmla="*/ 166 h 280"/>
                  <a:gd name="T64" fmla="*/ 85 w 94"/>
                  <a:gd name="T65" fmla="*/ 182 h 280"/>
                  <a:gd name="T66" fmla="*/ 86 w 94"/>
                  <a:gd name="T67" fmla="*/ 196 h 280"/>
                  <a:gd name="T68" fmla="*/ 88 w 94"/>
                  <a:gd name="T69" fmla="*/ 211 h 280"/>
                  <a:gd name="T70" fmla="*/ 91 w 94"/>
                  <a:gd name="T71" fmla="*/ 225 h 280"/>
                  <a:gd name="T72" fmla="*/ 94 w 94"/>
                  <a:gd name="T73" fmla="*/ 240 h 280"/>
                  <a:gd name="T74" fmla="*/ 90 w 94"/>
                  <a:gd name="T75" fmla="*/ 247 h 280"/>
                  <a:gd name="T76" fmla="*/ 87 w 94"/>
                  <a:gd name="T77" fmla="*/ 253 h 280"/>
                  <a:gd name="T78" fmla="*/ 83 w 94"/>
                  <a:gd name="T79" fmla="*/ 258 h 280"/>
                  <a:gd name="T80" fmla="*/ 81 w 94"/>
                  <a:gd name="T81" fmla="*/ 263 h 280"/>
                  <a:gd name="T82" fmla="*/ 72 w 94"/>
                  <a:gd name="T83" fmla="*/ 272 h 280"/>
                  <a:gd name="T84" fmla="*/ 66 w 94"/>
                  <a:gd name="T85" fmla="*/ 280 h 280"/>
                  <a:gd name="T86" fmla="*/ 56 w 94"/>
                  <a:gd name="T87" fmla="*/ 278 h 280"/>
                  <a:gd name="T88" fmla="*/ 48 w 94"/>
                  <a:gd name="T89" fmla="*/ 270 h 280"/>
                  <a:gd name="T90" fmla="*/ 41 w 94"/>
                  <a:gd name="T91" fmla="*/ 260 h 280"/>
                  <a:gd name="T92" fmla="*/ 38 w 94"/>
                  <a:gd name="T93" fmla="*/ 253 h 280"/>
                  <a:gd name="T94" fmla="*/ 38 w 94"/>
                  <a:gd name="T95" fmla="*/ 25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280">
                    <a:moveTo>
                      <a:pt x="38" y="253"/>
                    </a:moveTo>
                    <a:lnTo>
                      <a:pt x="35" y="237"/>
                    </a:lnTo>
                    <a:lnTo>
                      <a:pt x="32" y="222"/>
                    </a:lnTo>
                    <a:lnTo>
                      <a:pt x="30" y="207"/>
                    </a:lnTo>
                    <a:lnTo>
                      <a:pt x="27" y="192"/>
                    </a:lnTo>
                    <a:lnTo>
                      <a:pt x="25" y="176"/>
                    </a:lnTo>
                    <a:lnTo>
                      <a:pt x="22" y="161"/>
                    </a:lnTo>
                    <a:lnTo>
                      <a:pt x="20" y="146"/>
                    </a:lnTo>
                    <a:lnTo>
                      <a:pt x="18" y="131"/>
                    </a:lnTo>
                    <a:lnTo>
                      <a:pt x="15" y="115"/>
                    </a:lnTo>
                    <a:lnTo>
                      <a:pt x="13" y="100"/>
                    </a:lnTo>
                    <a:lnTo>
                      <a:pt x="10" y="83"/>
                    </a:lnTo>
                    <a:lnTo>
                      <a:pt x="8" y="68"/>
                    </a:lnTo>
                    <a:lnTo>
                      <a:pt x="6" y="52"/>
                    </a:lnTo>
                    <a:lnTo>
                      <a:pt x="3" y="37"/>
                    </a:lnTo>
                    <a:lnTo>
                      <a:pt x="1" y="2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7"/>
                    </a:lnTo>
                    <a:lnTo>
                      <a:pt x="26" y="19"/>
                    </a:lnTo>
                    <a:lnTo>
                      <a:pt x="35" y="32"/>
                    </a:lnTo>
                    <a:lnTo>
                      <a:pt x="42" y="45"/>
                    </a:lnTo>
                    <a:lnTo>
                      <a:pt x="50" y="60"/>
                    </a:lnTo>
                    <a:lnTo>
                      <a:pt x="55" y="75"/>
                    </a:lnTo>
                    <a:lnTo>
                      <a:pt x="61" y="90"/>
                    </a:lnTo>
                    <a:lnTo>
                      <a:pt x="66" y="105"/>
                    </a:lnTo>
                    <a:lnTo>
                      <a:pt x="72" y="121"/>
                    </a:lnTo>
                    <a:lnTo>
                      <a:pt x="75" y="136"/>
                    </a:lnTo>
                    <a:lnTo>
                      <a:pt x="78" y="151"/>
                    </a:lnTo>
                    <a:lnTo>
                      <a:pt x="81" y="166"/>
                    </a:lnTo>
                    <a:lnTo>
                      <a:pt x="85" y="182"/>
                    </a:lnTo>
                    <a:lnTo>
                      <a:pt x="86" y="196"/>
                    </a:lnTo>
                    <a:lnTo>
                      <a:pt x="88" y="211"/>
                    </a:lnTo>
                    <a:lnTo>
                      <a:pt x="91" y="225"/>
                    </a:lnTo>
                    <a:lnTo>
                      <a:pt x="94" y="240"/>
                    </a:lnTo>
                    <a:lnTo>
                      <a:pt x="90" y="247"/>
                    </a:lnTo>
                    <a:lnTo>
                      <a:pt x="87" y="253"/>
                    </a:lnTo>
                    <a:lnTo>
                      <a:pt x="83" y="258"/>
                    </a:lnTo>
                    <a:lnTo>
                      <a:pt x="81" y="263"/>
                    </a:lnTo>
                    <a:lnTo>
                      <a:pt x="72" y="272"/>
                    </a:lnTo>
                    <a:lnTo>
                      <a:pt x="66" y="280"/>
                    </a:lnTo>
                    <a:lnTo>
                      <a:pt x="56" y="278"/>
                    </a:lnTo>
                    <a:lnTo>
                      <a:pt x="48" y="270"/>
                    </a:lnTo>
                    <a:lnTo>
                      <a:pt x="41" y="260"/>
                    </a:lnTo>
                    <a:lnTo>
                      <a:pt x="38" y="253"/>
                    </a:lnTo>
                    <a:lnTo>
                      <a:pt x="38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Freeform 51"/>
              <p:cNvSpPr>
                <a:spLocks/>
              </p:cNvSpPr>
              <p:nvPr/>
            </p:nvSpPr>
            <p:spPr bwMode="auto">
              <a:xfrm>
                <a:off x="2195" y="1461"/>
                <a:ext cx="343" cy="161"/>
              </a:xfrm>
              <a:custGeom>
                <a:avLst/>
                <a:gdLst>
                  <a:gd name="T0" fmla="*/ 0 w 1027"/>
                  <a:gd name="T1" fmla="*/ 62 h 323"/>
                  <a:gd name="T2" fmla="*/ 40 w 1027"/>
                  <a:gd name="T3" fmla="*/ 152 h 323"/>
                  <a:gd name="T4" fmla="*/ 40 w 1027"/>
                  <a:gd name="T5" fmla="*/ 214 h 323"/>
                  <a:gd name="T6" fmla="*/ 121 w 1027"/>
                  <a:gd name="T7" fmla="*/ 238 h 323"/>
                  <a:gd name="T8" fmla="*/ 129 w 1027"/>
                  <a:gd name="T9" fmla="*/ 273 h 323"/>
                  <a:gd name="T10" fmla="*/ 94 w 1027"/>
                  <a:gd name="T11" fmla="*/ 323 h 323"/>
                  <a:gd name="T12" fmla="*/ 141 w 1027"/>
                  <a:gd name="T13" fmla="*/ 295 h 323"/>
                  <a:gd name="T14" fmla="*/ 191 w 1027"/>
                  <a:gd name="T15" fmla="*/ 257 h 323"/>
                  <a:gd name="T16" fmla="*/ 211 w 1027"/>
                  <a:gd name="T17" fmla="*/ 202 h 323"/>
                  <a:gd name="T18" fmla="*/ 278 w 1027"/>
                  <a:gd name="T19" fmla="*/ 187 h 323"/>
                  <a:gd name="T20" fmla="*/ 316 w 1027"/>
                  <a:gd name="T21" fmla="*/ 238 h 323"/>
                  <a:gd name="T22" fmla="*/ 333 w 1027"/>
                  <a:gd name="T23" fmla="*/ 163 h 323"/>
                  <a:gd name="T24" fmla="*/ 391 w 1027"/>
                  <a:gd name="T25" fmla="*/ 152 h 323"/>
                  <a:gd name="T26" fmla="*/ 657 w 1027"/>
                  <a:gd name="T27" fmla="*/ 148 h 323"/>
                  <a:gd name="T28" fmla="*/ 730 w 1027"/>
                  <a:gd name="T29" fmla="*/ 105 h 323"/>
                  <a:gd name="T30" fmla="*/ 735 w 1027"/>
                  <a:gd name="T31" fmla="*/ 144 h 323"/>
                  <a:gd name="T32" fmla="*/ 804 w 1027"/>
                  <a:gd name="T33" fmla="*/ 93 h 323"/>
                  <a:gd name="T34" fmla="*/ 804 w 1027"/>
                  <a:gd name="T35" fmla="*/ 125 h 323"/>
                  <a:gd name="T36" fmla="*/ 855 w 1027"/>
                  <a:gd name="T37" fmla="*/ 90 h 323"/>
                  <a:gd name="T38" fmla="*/ 863 w 1027"/>
                  <a:gd name="T39" fmla="*/ 132 h 323"/>
                  <a:gd name="T40" fmla="*/ 946 w 1027"/>
                  <a:gd name="T41" fmla="*/ 90 h 323"/>
                  <a:gd name="T42" fmla="*/ 949 w 1027"/>
                  <a:gd name="T43" fmla="*/ 128 h 323"/>
                  <a:gd name="T44" fmla="*/ 1027 w 1027"/>
                  <a:gd name="T45" fmla="*/ 77 h 323"/>
                  <a:gd name="T46" fmla="*/ 984 w 1027"/>
                  <a:gd name="T47" fmla="*/ 20 h 323"/>
                  <a:gd name="T48" fmla="*/ 961 w 1027"/>
                  <a:gd name="T49" fmla="*/ 39 h 323"/>
                  <a:gd name="T50" fmla="*/ 871 w 1027"/>
                  <a:gd name="T51" fmla="*/ 24 h 323"/>
                  <a:gd name="T52" fmla="*/ 832 w 1027"/>
                  <a:gd name="T53" fmla="*/ 0 h 323"/>
                  <a:gd name="T54" fmla="*/ 406 w 1027"/>
                  <a:gd name="T55" fmla="*/ 7 h 323"/>
                  <a:gd name="T56" fmla="*/ 290 w 1027"/>
                  <a:gd name="T57" fmla="*/ 27 h 323"/>
                  <a:gd name="T58" fmla="*/ 215 w 1027"/>
                  <a:gd name="T59" fmla="*/ 46 h 323"/>
                  <a:gd name="T60" fmla="*/ 200 w 1027"/>
                  <a:gd name="T61" fmla="*/ 121 h 323"/>
                  <a:gd name="T62" fmla="*/ 134 w 1027"/>
                  <a:gd name="T63" fmla="*/ 70 h 323"/>
                  <a:gd name="T64" fmla="*/ 114 w 1027"/>
                  <a:gd name="T65" fmla="*/ 105 h 323"/>
                  <a:gd name="T66" fmla="*/ 59 w 1027"/>
                  <a:gd name="T67" fmla="*/ 58 h 323"/>
                  <a:gd name="T68" fmla="*/ 51 w 1027"/>
                  <a:gd name="T69" fmla="*/ 97 h 323"/>
                  <a:gd name="T70" fmla="*/ 0 w 1027"/>
                  <a:gd name="T71" fmla="*/ 62 h 323"/>
                  <a:gd name="T72" fmla="*/ 0 w 1027"/>
                  <a:gd name="T73" fmla="*/ 6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7" h="323">
                    <a:moveTo>
                      <a:pt x="0" y="62"/>
                    </a:moveTo>
                    <a:lnTo>
                      <a:pt x="40" y="152"/>
                    </a:lnTo>
                    <a:lnTo>
                      <a:pt x="40" y="214"/>
                    </a:lnTo>
                    <a:lnTo>
                      <a:pt x="121" y="238"/>
                    </a:lnTo>
                    <a:lnTo>
                      <a:pt x="129" y="273"/>
                    </a:lnTo>
                    <a:lnTo>
                      <a:pt x="94" y="323"/>
                    </a:lnTo>
                    <a:lnTo>
                      <a:pt x="141" y="295"/>
                    </a:lnTo>
                    <a:lnTo>
                      <a:pt x="191" y="257"/>
                    </a:lnTo>
                    <a:lnTo>
                      <a:pt x="211" y="202"/>
                    </a:lnTo>
                    <a:lnTo>
                      <a:pt x="278" y="187"/>
                    </a:lnTo>
                    <a:lnTo>
                      <a:pt x="316" y="238"/>
                    </a:lnTo>
                    <a:lnTo>
                      <a:pt x="333" y="163"/>
                    </a:lnTo>
                    <a:lnTo>
                      <a:pt x="391" y="152"/>
                    </a:lnTo>
                    <a:lnTo>
                      <a:pt x="657" y="148"/>
                    </a:lnTo>
                    <a:lnTo>
                      <a:pt x="730" y="105"/>
                    </a:lnTo>
                    <a:lnTo>
                      <a:pt x="735" y="144"/>
                    </a:lnTo>
                    <a:lnTo>
                      <a:pt x="804" y="93"/>
                    </a:lnTo>
                    <a:lnTo>
                      <a:pt x="804" y="125"/>
                    </a:lnTo>
                    <a:lnTo>
                      <a:pt x="855" y="90"/>
                    </a:lnTo>
                    <a:lnTo>
                      <a:pt x="863" y="132"/>
                    </a:lnTo>
                    <a:lnTo>
                      <a:pt x="946" y="90"/>
                    </a:lnTo>
                    <a:lnTo>
                      <a:pt x="949" y="128"/>
                    </a:lnTo>
                    <a:lnTo>
                      <a:pt x="1027" y="77"/>
                    </a:lnTo>
                    <a:lnTo>
                      <a:pt x="984" y="20"/>
                    </a:lnTo>
                    <a:lnTo>
                      <a:pt x="961" y="39"/>
                    </a:lnTo>
                    <a:lnTo>
                      <a:pt x="871" y="24"/>
                    </a:lnTo>
                    <a:lnTo>
                      <a:pt x="832" y="0"/>
                    </a:lnTo>
                    <a:lnTo>
                      <a:pt x="406" y="7"/>
                    </a:lnTo>
                    <a:lnTo>
                      <a:pt x="290" y="27"/>
                    </a:lnTo>
                    <a:lnTo>
                      <a:pt x="215" y="46"/>
                    </a:lnTo>
                    <a:lnTo>
                      <a:pt x="200" y="121"/>
                    </a:lnTo>
                    <a:lnTo>
                      <a:pt x="134" y="70"/>
                    </a:lnTo>
                    <a:lnTo>
                      <a:pt x="114" y="105"/>
                    </a:lnTo>
                    <a:lnTo>
                      <a:pt x="59" y="58"/>
                    </a:lnTo>
                    <a:lnTo>
                      <a:pt x="51" y="97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Freeform 52"/>
              <p:cNvSpPr>
                <a:spLocks/>
              </p:cNvSpPr>
              <p:nvPr/>
            </p:nvSpPr>
            <p:spPr bwMode="auto">
              <a:xfrm>
                <a:off x="2519" y="1455"/>
                <a:ext cx="492" cy="174"/>
              </a:xfrm>
              <a:custGeom>
                <a:avLst/>
                <a:gdLst>
                  <a:gd name="T0" fmla="*/ 16 w 1474"/>
                  <a:gd name="T1" fmla="*/ 53 h 346"/>
                  <a:gd name="T2" fmla="*/ 114 w 1474"/>
                  <a:gd name="T3" fmla="*/ 62 h 346"/>
                  <a:gd name="T4" fmla="*/ 114 w 1474"/>
                  <a:gd name="T5" fmla="*/ 26 h 346"/>
                  <a:gd name="T6" fmla="*/ 187 w 1474"/>
                  <a:gd name="T7" fmla="*/ 46 h 346"/>
                  <a:gd name="T8" fmla="*/ 184 w 1474"/>
                  <a:gd name="T9" fmla="*/ 18 h 346"/>
                  <a:gd name="T10" fmla="*/ 278 w 1474"/>
                  <a:gd name="T11" fmla="*/ 66 h 346"/>
                  <a:gd name="T12" fmla="*/ 278 w 1474"/>
                  <a:gd name="T13" fmla="*/ 38 h 346"/>
                  <a:gd name="T14" fmla="*/ 340 w 1474"/>
                  <a:gd name="T15" fmla="*/ 42 h 346"/>
                  <a:gd name="T16" fmla="*/ 344 w 1474"/>
                  <a:gd name="T17" fmla="*/ 26 h 346"/>
                  <a:gd name="T18" fmla="*/ 391 w 1474"/>
                  <a:gd name="T19" fmla="*/ 38 h 346"/>
                  <a:gd name="T20" fmla="*/ 399 w 1474"/>
                  <a:gd name="T21" fmla="*/ 11 h 346"/>
                  <a:gd name="T22" fmla="*/ 438 w 1474"/>
                  <a:gd name="T23" fmla="*/ 0 h 346"/>
                  <a:gd name="T24" fmla="*/ 520 w 1474"/>
                  <a:gd name="T25" fmla="*/ 26 h 346"/>
                  <a:gd name="T26" fmla="*/ 805 w 1474"/>
                  <a:gd name="T27" fmla="*/ 38 h 346"/>
                  <a:gd name="T28" fmla="*/ 1152 w 1474"/>
                  <a:gd name="T29" fmla="*/ 53 h 346"/>
                  <a:gd name="T30" fmla="*/ 1203 w 1474"/>
                  <a:gd name="T31" fmla="*/ 77 h 346"/>
                  <a:gd name="T32" fmla="*/ 1258 w 1474"/>
                  <a:gd name="T33" fmla="*/ 167 h 346"/>
                  <a:gd name="T34" fmla="*/ 1277 w 1474"/>
                  <a:gd name="T35" fmla="*/ 136 h 346"/>
                  <a:gd name="T36" fmla="*/ 1277 w 1474"/>
                  <a:gd name="T37" fmla="*/ 62 h 346"/>
                  <a:gd name="T38" fmla="*/ 1325 w 1474"/>
                  <a:gd name="T39" fmla="*/ 97 h 346"/>
                  <a:gd name="T40" fmla="*/ 1332 w 1474"/>
                  <a:gd name="T41" fmla="*/ 42 h 346"/>
                  <a:gd name="T42" fmla="*/ 1363 w 1474"/>
                  <a:gd name="T43" fmla="*/ 97 h 346"/>
                  <a:gd name="T44" fmla="*/ 1395 w 1474"/>
                  <a:gd name="T45" fmla="*/ 81 h 346"/>
                  <a:gd name="T46" fmla="*/ 1437 w 1474"/>
                  <a:gd name="T47" fmla="*/ 136 h 346"/>
                  <a:gd name="T48" fmla="*/ 1453 w 1474"/>
                  <a:gd name="T49" fmla="*/ 97 h 346"/>
                  <a:gd name="T50" fmla="*/ 1474 w 1474"/>
                  <a:gd name="T51" fmla="*/ 182 h 346"/>
                  <a:gd name="T52" fmla="*/ 1453 w 1474"/>
                  <a:gd name="T53" fmla="*/ 311 h 346"/>
                  <a:gd name="T54" fmla="*/ 1422 w 1474"/>
                  <a:gd name="T55" fmla="*/ 346 h 346"/>
                  <a:gd name="T56" fmla="*/ 1340 w 1474"/>
                  <a:gd name="T57" fmla="*/ 346 h 346"/>
                  <a:gd name="T58" fmla="*/ 1321 w 1474"/>
                  <a:gd name="T59" fmla="*/ 288 h 346"/>
                  <a:gd name="T60" fmla="*/ 1293 w 1474"/>
                  <a:gd name="T61" fmla="*/ 225 h 346"/>
                  <a:gd name="T62" fmla="*/ 1266 w 1474"/>
                  <a:gd name="T63" fmla="*/ 268 h 346"/>
                  <a:gd name="T64" fmla="*/ 1227 w 1474"/>
                  <a:gd name="T65" fmla="*/ 202 h 346"/>
                  <a:gd name="T66" fmla="*/ 1192 w 1474"/>
                  <a:gd name="T67" fmla="*/ 260 h 346"/>
                  <a:gd name="T68" fmla="*/ 1172 w 1474"/>
                  <a:gd name="T69" fmla="*/ 205 h 346"/>
                  <a:gd name="T70" fmla="*/ 1121 w 1474"/>
                  <a:gd name="T71" fmla="*/ 256 h 346"/>
                  <a:gd name="T72" fmla="*/ 1109 w 1474"/>
                  <a:gd name="T73" fmla="*/ 182 h 346"/>
                  <a:gd name="T74" fmla="*/ 1067 w 1474"/>
                  <a:gd name="T75" fmla="*/ 225 h 346"/>
                  <a:gd name="T76" fmla="*/ 1047 w 1474"/>
                  <a:gd name="T77" fmla="*/ 174 h 346"/>
                  <a:gd name="T78" fmla="*/ 1012 w 1474"/>
                  <a:gd name="T79" fmla="*/ 222 h 346"/>
                  <a:gd name="T80" fmla="*/ 999 w 1474"/>
                  <a:gd name="T81" fmla="*/ 174 h 346"/>
                  <a:gd name="T82" fmla="*/ 903 w 1474"/>
                  <a:gd name="T83" fmla="*/ 128 h 346"/>
                  <a:gd name="T84" fmla="*/ 673 w 1474"/>
                  <a:gd name="T85" fmla="*/ 136 h 346"/>
                  <a:gd name="T86" fmla="*/ 662 w 1474"/>
                  <a:gd name="T87" fmla="*/ 194 h 346"/>
                  <a:gd name="T88" fmla="*/ 630 w 1474"/>
                  <a:gd name="T89" fmla="*/ 136 h 346"/>
                  <a:gd name="T90" fmla="*/ 568 w 1474"/>
                  <a:gd name="T91" fmla="*/ 119 h 346"/>
                  <a:gd name="T92" fmla="*/ 496 w 1474"/>
                  <a:gd name="T93" fmla="*/ 136 h 346"/>
                  <a:gd name="T94" fmla="*/ 496 w 1474"/>
                  <a:gd name="T95" fmla="*/ 108 h 346"/>
                  <a:gd name="T96" fmla="*/ 415 w 1474"/>
                  <a:gd name="T97" fmla="*/ 132 h 346"/>
                  <a:gd name="T98" fmla="*/ 380 w 1474"/>
                  <a:gd name="T99" fmla="*/ 190 h 346"/>
                  <a:gd name="T100" fmla="*/ 384 w 1474"/>
                  <a:gd name="T101" fmla="*/ 264 h 346"/>
                  <a:gd name="T102" fmla="*/ 356 w 1474"/>
                  <a:gd name="T103" fmla="*/ 205 h 346"/>
                  <a:gd name="T104" fmla="*/ 340 w 1474"/>
                  <a:gd name="T105" fmla="*/ 159 h 346"/>
                  <a:gd name="T106" fmla="*/ 187 w 1474"/>
                  <a:gd name="T107" fmla="*/ 167 h 346"/>
                  <a:gd name="T108" fmla="*/ 59 w 1474"/>
                  <a:gd name="T109" fmla="*/ 163 h 346"/>
                  <a:gd name="T110" fmla="*/ 40 w 1474"/>
                  <a:gd name="T111" fmla="*/ 132 h 346"/>
                  <a:gd name="T112" fmla="*/ 0 w 1474"/>
                  <a:gd name="T113" fmla="*/ 108 h 346"/>
                  <a:gd name="T114" fmla="*/ 16 w 1474"/>
                  <a:gd name="T115" fmla="*/ 53 h 346"/>
                  <a:gd name="T116" fmla="*/ 16 w 1474"/>
                  <a:gd name="T117" fmla="*/ 5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4" h="346">
                    <a:moveTo>
                      <a:pt x="16" y="53"/>
                    </a:moveTo>
                    <a:lnTo>
                      <a:pt x="114" y="62"/>
                    </a:lnTo>
                    <a:lnTo>
                      <a:pt x="114" y="26"/>
                    </a:lnTo>
                    <a:lnTo>
                      <a:pt x="187" y="46"/>
                    </a:lnTo>
                    <a:lnTo>
                      <a:pt x="184" y="18"/>
                    </a:lnTo>
                    <a:lnTo>
                      <a:pt x="278" y="66"/>
                    </a:lnTo>
                    <a:lnTo>
                      <a:pt x="278" y="38"/>
                    </a:lnTo>
                    <a:lnTo>
                      <a:pt x="340" y="42"/>
                    </a:lnTo>
                    <a:lnTo>
                      <a:pt x="344" y="26"/>
                    </a:lnTo>
                    <a:lnTo>
                      <a:pt x="391" y="38"/>
                    </a:lnTo>
                    <a:lnTo>
                      <a:pt x="399" y="11"/>
                    </a:lnTo>
                    <a:lnTo>
                      <a:pt x="438" y="0"/>
                    </a:lnTo>
                    <a:lnTo>
                      <a:pt x="520" y="26"/>
                    </a:lnTo>
                    <a:lnTo>
                      <a:pt x="805" y="38"/>
                    </a:lnTo>
                    <a:lnTo>
                      <a:pt x="1152" y="53"/>
                    </a:lnTo>
                    <a:lnTo>
                      <a:pt x="1203" y="77"/>
                    </a:lnTo>
                    <a:lnTo>
                      <a:pt x="1258" y="167"/>
                    </a:lnTo>
                    <a:lnTo>
                      <a:pt x="1277" y="136"/>
                    </a:lnTo>
                    <a:lnTo>
                      <a:pt x="1277" y="62"/>
                    </a:lnTo>
                    <a:lnTo>
                      <a:pt x="1325" y="97"/>
                    </a:lnTo>
                    <a:lnTo>
                      <a:pt x="1332" y="42"/>
                    </a:lnTo>
                    <a:lnTo>
                      <a:pt x="1363" y="97"/>
                    </a:lnTo>
                    <a:lnTo>
                      <a:pt x="1395" y="81"/>
                    </a:lnTo>
                    <a:lnTo>
                      <a:pt x="1437" y="136"/>
                    </a:lnTo>
                    <a:lnTo>
                      <a:pt x="1453" y="97"/>
                    </a:lnTo>
                    <a:lnTo>
                      <a:pt x="1474" y="182"/>
                    </a:lnTo>
                    <a:lnTo>
                      <a:pt x="1453" y="311"/>
                    </a:lnTo>
                    <a:lnTo>
                      <a:pt x="1422" y="346"/>
                    </a:lnTo>
                    <a:lnTo>
                      <a:pt x="1340" y="346"/>
                    </a:lnTo>
                    <a:lnTo>
                      <a:pt x="1321" y="288"/>
                    </a:lnTo>
                    <a:lnTo>
                      <a:pt x="1293" y="225"/>
                    </a:lnTo>
                    <a:lnTo>
                      <a:pt x="1266" y="268"/>
                    </a:lnTo>
                    <a:lnTo>
                      <a:pt x="1227" y="202"/>
                    </a:lnTo>
                    <a:lnTo>
                      <a:pt x="1192" y="260"/>
                    </a:lnTo>
                    <a:lnTo>
                      <a:pt x="1172" y="205"/>
                    </a:lnTo>
                    <a:lnTo>
                      <a:pt x="1121" y="256"/>
                    </a:lnTo>
                    <a:lnTo>
                      <a:pt x="1109" y="182"/>
                    </a:lnTo>
                    <a:lnTo>
                      <a:pt x="1067" y="225"/>
                    </a:lnTo>
                    <a:lnTo>
                      <a:pt x="1047" y="174"/>
                    </a:lnTo>
                    <a:lnTo>
                      <a:pt x="1012" y="222"/>
                    </a:lnTo>
                    <a:lnTo>
                      <a:pt x="999" y="174"/>
                    </a:lnTo>
                    <a:lnTo>
                      <a:pt x="903" y="128"/>
                    </a:lnTo>
                    <a:lnTo>
                      <a:pt x="673" y="136"/>
                    </a:lnTo>
                    <a:lnTo>
                      <a:pt x="662" y="194"/>
                    </a:lnTo>
                    <a:lnTo>
                      <a:pt x="630" y="136"/>
                    </a:lnTo>
                    <a:lnTo>
                      <a:pt x="568" y="119"/>
                    </a:lnTo>
                    <a:lnTo>
                      <a:pt x="496" y="136"/>
                    </a:lnTo>
                    <a:lnTo>
                      <a:pt x="496" y="108"/>
                    </a:lnTo>
                    <a:lnTo>
                      <a:pt x="415" y="132"/>
                    </a:lnTo>
                    <a:lnTo>
                      <a:pt x="380" y="190"/>
                    </a:lnTo>
                    <a:lnTo>
                      <a:pt x="384" y="264"/>
                    </a:lnTo>
                    <a:lnTo>
                      <a:pt x="356" y="205"/>
                    </a:lnTo>
                    <a:lnTo>
                      <a:pt x="340" y="159"/>
                    </a:lnTo>
                    <a:lnTo>
                      <a:pt x="187" y="167"/>
                    </a:lnTo>
                    <a:lnTo>
                      <a:pt x="59" y="163"/>
                    </a:lnTo>
                    <a:lnTo>
                      <a:pt x="40" y="132"/>
                    </a:lnTo>
                    <a:lnTo>
                      <a:pt x="0" y="108"/>
                    </a:lnTo>
                    <a:lnTo>
                      <a:pt x="16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Freeform 53"/>
              <p:cNvSpPr>
                <a:spLocks/>
              </p:cNvSpPr>
              <p:nvPr/>
            </p:nvSpPr>
            <p:spPr bwMode="auto">
              <a:xfrm>
                <a:off x="2274" y="1473"/>
                <a:ext cx="226" cy="33"/>
              </a:xfrm>
              <a:custGeom>
                <a:avLst/>
                <a:gdLst>
                  <a:gd name="T0" fmla="*/ 43 w 679"/>
                  <a:gd name="T1" fmla="*/ 27 h 66"/>
                  <a:gd name="T2" fmla="*/ 407 w 679"/>
                  <a:gd name="T3" fmla="*/ 0 h 66"/>
                  <a:gd name="T4" fmla="*/ 608 w 679"/>
                  <a:gd name="T5" fmla="*/ 7 h 66"/>
                  <a:gd name="T6" fmla="*/ 679 w 679"/>
                  <a:gd name="T7" fmla="*/ 38 h 66"/>
                  <a:gd name="T8" fmla="*/ 549 w 679"/>
                  <a:gd name="T9" fmla="*/ 38 h 66"/>
                  <a:gd name="T10" fmla="*/ 355 w 679"/>
                  <a:gd name="T11" fmla="*/ 58 h 66"/>
                  <a:gd name="T12" fmla="*/ 199 w 679"/>
                  <a:gd name="T13" fmla="*/ 66 h 66"/>
                  <a:gd name="T14" fmla="*/ 0 w 679"/>
                  <a:gd name="T15" fmla="*/ 62 h 66"/>
                  <a:gd name="T16" fmla="*/ 4 w 679"/>
                  <a:gd name="T17" fmla="*/ 31 h 66"/>
                  <a:gd name="T18" fmla="*/ 43 w 679"/>
                  <a:gd name="T19" fmla="*/ 27 h 66"/>
                  <a:gd name="T20" fmla="*/ 43 w 679"/>
                  <a:gd name="T21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9" h="66">
                    <a:moveTo>
                      <a:pt x="43" y="27"/>
                    </a:moveTo>
                    <a:lnTo>
                      <a:pt x="407" y="0"/>
                    </a:lnTo>
                    <a:lnTo>
                      <a:pt x="608" y="7"/>
                    </a:lnTo>
                    <a:lnTo>
                      <a:pt x="679" y="38"/>
                    </a:lnTo>
                    <a:lnTo>
                      <a:pt x="549" y="38"/>
                    </a:lnTo>
                    <a:lnTo>
                      <a:pt x="355" y="58"/>
                    </a:lnTo>
                    <a:lnTo>
                      <a:pt x="199" y="66"/>
                    </a:lnTo>
                    <a:lnTo>
                      <a:pt x="0" y="62"/>
                    </a:lnTo>
                    <a:lnTo>
                      <a:pt x="4" y="31"/>
                    </a:lnTo>
                    <a:lnTo>
                      <a:pt x="43" y="27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Freeform 54"/>
              <p:cNvSpPr>
                <a:spLocks/>
              </p:cNvSpPr>
              <p:nvPr/>
            </p:nvSpPr>
            <p:spPr bwMode="auto">
              <a:xfrm>
                <a:off x="2526" y="1467"/>
                <a:ext cx="389" cy="53"/>
              </a:xfrm>
              <a:custGeom>
                <a:avLst/>
                <a:gdLst>
                  <a:gd name="T0" fmla="*/ 336 w 1167"/>
                  <a:gd name="T1" fmla="*/ 55 h 106"/>
                  <a:gd name="T2" fmla="*/ 418 w 1167"/>
                  <a:gd name="T3" fmla="*/ 35 h 106"/>
                  <a:gd name="T4" fmla="*/ 418 w 1167"/>
                  <a:gd name="T5" fmla="*/ 0 h 106"/>
                  <a:gd name="T6" fmla="*/ 535 w 1167"/>
                  <a:gd name="T7" fmla="*/ 28 h 106"/>
                  <a:gd name="T8" fmla="*/ 977 w 1167"/>
                  <a:gd name="T9" fmla="*/ 51 h 106"/>
                  <a:gd name="T10" fmla="*/ 1136 w 1167"/>
                  <a:gd name="T11" fmla="*/ 59 h 106"/>
                  <a:gd name="T12" fmla="*/ 1167 w 1167"/>
                  <a:gd name="T13" fmla="*/ 106 h 106"/>
                  <a:gd name="T14" fmla="*/ 923 w 1167"/>
                  <a:gd name="T15" fmla="*/ 79 h 106"/>
                  <a:gd name="T16" fmla="*/ 559 w 1167"/>
                  <a:gd name="T17" fmla="*/ 71 h 106"/>
                  <a:gd name="T18" fmla="*/ 375 w 1167"/>
                  <a:gd name="T19" fmla="*/ 71 h 106"/>
                  <a:gd name="T20" fmla="*/ 74 w 1167"/>
                  <a:gd name="T21" fmla="*/ 94 h 106"/>
                  <a:gd name="T22" fmla="*/ 0 w 1167"/>
                  <a:gd name="T23" fmla="*/ 51 h 106"/>
                  <a:gd name="T24" fmla="*/ 94 w 1167"/>
                  <a:gd name="T25" fmla="*/ 59 h 106"/>
                  <a:gd name="T26" fmla="*/ 336 w 1167"/>
                  <a:gd name="T27" fmla="*/ 55 h 106"/>
                  <a:gd name="T28" fmla="*/ 336 w 1167"/>
                  <a:gd name="T29" fmla="*/ 5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7" h="106">
                    <a:moveTo>
                      <a:pt x="336" y="55"/>
                    </a:moveTo>
                    <a:lnTo>
                      <a:pt x="418" y="35"/>
                    </a:lnTo>
                    <a:lnTo>
                      <a:pt x="418" y="0"/>
                    </a:lnTo>
                    <a:lnTo>
                      <a:pt x="535" y="28"/>
                    </a:lnTo>
                    <a:lnTo>
                      <a:pt x="977" y="51"/>
                    </a:lnTo>
                    <a:lnTo>
                      <a:pt x="1136" y="59"/>
                    </a:lnTo>
                    <a:lnTo>
                      <a:pt x="1167" y="106"/>
                    </a:lnTo>
                    <a:lnTo>
                      <a:pt x="923" y="79"/>
                    </a:lnTo>
                    <a:lnTo>
                      <a:pt x="559" y="71"/>
                    </a:lnTo>
                    <a:lnTo>
                      <a:pt x="375" y="71"/>
                    </a:lnTo>
                    <a:lnTo>
                      <a:pt x="74" y="94"/>
                    </a:lnTo>
                    <a:lnTo>
                      <a:pt x="0" y="51"/>
                    </a:lnTo>
                    <a:lnTo>
                      <a:pt x="94" y="59"/>
                    </a:lnTo>
                    <a:lnTo>
                      <a:pt x="336" y="55"/>
                    </a:lnTo>
                    <a:lnTo>
                      <a:pt x="336" y="55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Freeform 55"/>
              <p:cNvSpPr>
                <a:spLocks/>
              </p:cNvSpPr>
              <p:nvPr/>
            </p:nvSpPr>
            <p:spPr bwMode="auto">
              <a:xfrm>
                <a:off x="2121" y="1455"/>
                <a:ext cx="55" cy="111"/>
              </a:xfrm>
              <a:custGeom>
                <a:avLst/>
                <a:gdLst>
                  <a:gd name="T0" fmla="*/ 51 w 164"/>
                  <a:gd name="T1" fmla="*/ 7 h 222"/>
                  <a:gd name="T2" fmla="*/ 106 w 164"/>
                  <a:gd name="T3" fmla="*/ 0 h 222"/>
                  <a:gd name="T4" fmla="*/ 153 w 164"/>
                  <a:gd name="T5" fmla="*/ 57 h 222"/>
                  <a:gd name="T6" fmla="*/ 164 w 164"/>
                  <a:gd name="T7" fmla="*/ 155 h 222"/>
                  <a:gd name="T8" fmla="*/ 164 w 164"/>
                  <a:gd name="T9" fmla="*/ 222 h 222"/>
                  <a:gd name="T10" fmla="*/ 142 w 164"/>
                  <a:gd name="T11" fmla="*/ 116 h 222"/>
                  <a:gd name="T12" fmla="*/ 90 w 164"/>
                  <a:gd name="T13" fmla="*/ 53 h 222"/>
                  <a:gd name="T14" fmla="*/ 31 w 164"/>
                  <a:gd name="T15" fmla="*/ 69 h 222"/>
                  <a:gd name="T16" fmla="*/ 0 w 164"/>
                  <a:gd name="T17" fmla="*/ 108 h 222"/>
                  <a:gd name="T18" fmla="*/ 24 w 164"/>
                  <a:gd name="T19" fmla="*/ 46 h 222"/>
                  <a:gd name="T20" fmla="*/ 51 w 164"/>
                  <a:gd name="T21" fmla="*/ 7 h 222"/>
                  <a:gd name="T22" fmla="*/ 51 w 164"/>
                  <a:gd name="T23" fmla="*/ 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222">
                    <a:moveTo>
                      <a:pt x="51" y="7"/>
                    </a:moveTo>
                    <a:lnTo>
                      <a:pt x="106" y="0"/>
                    </a:lnTo>
                    <a:lnTo>
                      <a:pt x="153" y="57"/>
                    </a:lnTo>
                    <a:lnTo>
                      <a:pt x="164" y="155"/>
                    </a:lnTo>
                    <a:lnTo>
                      <a:pt x="164" y="222"/>
                    </a:lnTo>
                    <a:lnTo>
                      <a:pt x="142" y="116"/>
                    </a:lnTo>
                    <a:lnTo>
                      <a:pt x="90" y="53"/>
                    </a:lnTo>
                    <a:lnTo>
                      <a:pt x="31" y="69"/>
                    </a:lnTo>
                    <a:lnTo>
                      <a:pt x="0" y="108"/>
                    </a:lnTo>
                    <a:lnTo>
                      <a:pt x="24" y="46"/>
                    </a:lnTo>
                    <a:lnTo>
                      <a:pt x="51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Freeform 56"/>
              <p:cNvSpPr>
                <a:spLocks/>
              </p:cNvSpPr>
              <p:nvPr/>
            </p:nvSpPr>
            <p:spPr bwMode="auto">
              <a:xfrm>
                <a:off x="2948" y="1515"/>
                <a:ext cx="53" cy="43"/>
              </a:xfrm>
              <a:custGeom>
                <a:avLst/>
                <a:gdLst>
                  <a:gd name="T0" fmla="*/ 35 w 160"/>
                  <a:gd name="T1" fmla="*/ 13 h 86"/>
                  <a:gd name="T2" fmla="*/ 85 w 160"/>
                  <a:gd name="T3" fmla="*/ 0 h 86"/>
                  <a:gd name="T4" fmla="*/ 132 w 160"/>
                  <a:gd name="T5" fmla="*/ 20 h 86"/>
                  <a:gd name="T6" fmla="*/ 160 w 160"/>
                  <a:gd name="T7" fmla="*/ 40 h 86"/>
                  <a:gd name="T8" fmla="*/ 136 w 160"/>
                  <a:gd name="T9" fmla="*/ 86 h 86"/>
                  <a:gd name="T10" fmla="*/ 54 w 160"/>
                  <a:gd name="T11" fmla="*/ 75 h 86"/>
                  <a:gd name="T12" fmla="*/ 0 w 160"/>
                  <a:gd name="T13" fmla="*/ 55 h 86"/>
                  <a:gd name="T14" fmla="*/ 15 w 160"/>
                  <a:gd name="T15" fmla="*/ 17 h 86"/>
                  <a:gd name="T16" fmla="*/ 35 w 160"/>
                  <a:gd name="T17" fmla="*/ 13 h 86"/>
                  <a:gd name="T18" fmla="*/ 35 w 160"/>
                  <a:gd name="T19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86">
                    <a:moveTo>
                      <a:pt x="35" y="13"/>
                    </a:moveTo>
                    <a:lnTo>
                      <a:pt x="85" y="0"/>
                    </a:lnTo>
                    <a:lnTo>
                      <a:pt x="132" y="20"/>
                    </a:lnTo>
                    <a:lnTo>
                      <a:pt x="160" y="40"/>
                    </a:lnTo>
                    <a:lnTo>
                      <a:pt x="136" y="86"/>
                    </a:lnTo>
                    <a:lnTo>
                      <a:pt x="54" y="75"/>
                    </a:lnTo>
                    <a:lnTo>
                      <a:pt x="0" y="55"/>
                    </a:lnTo>
                    <a:lnTo>
                      <a:pt x="15" y="17"/>
                    </a:lnTo>
                    <a:lnTo>
                      <a:pt x="35" y="13"/>
                    </a:lnTo>
                    <a:lnTo>
                      <a:pt x="35" y="13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Freeform 57"/>
              <p:cNvSpPr>
                <a:spLocks/>
              </p:cNvSpPr>
              <p:nvPr/>
            </p:nvSpPr>
            <p:spPr bwMode="auto">
              <a:xfrm>
                <a:off x="3043" y="1546"/>
                <a:ext cx="22" cy="24"/>
              </a:xfrm>
              <a:custGeom>
                <a:avLst/>
                <a:gdLst>
                  <a:gd name="T0" fmla="*/ 0 w 66"/>
                  <a:gd name="T1" fmla="*/ 8 h 47"/>
                  <a:gd name="T2" fmla="*/ 43 w 66"/>
                  <a:gd name="T3" fmla="*/ 0 h 47"/>
                  <a:gd name="T4" fmla="*/ 66 w 66"/>
                  <a:gd name="T5" fmla="*/ 27 h 47"/>
                  <a:gd name="T6" fmla="*/ 28 w 66"/>
                  <a:gd name="T7" fmla="*/ 40 h 47"/>
                  <a:gd name="T8" fmla="*/ 0 w 66"/>
                  <a:gd name="T9" fmla="*/ 47 h 47"/>
                  <a:gd name="T10" fmla="*/ 0 w 66"/>
                  <a:gd name="T11" fmla="*/ 8 h 47"/>
                  <a:gd name="T12" fmla="*/ 0 w 66"/>
                  <a:gd name="T13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7">
                    <a:moveTo>
                      <a:pt x="0" y="8"/>
                    </a:moveTo>
                    <a:lnTo>
                      <a:pt x="43" y="0"/>
                    </a:lnTo>
                    <a:lnTo>
                      <a:pt x="66" y="27"/>
                    </a:lnTo>
                    <a:lnTo>
                      <a:pt x="28" y="40"/>
                    </a:lnTo>
                    <a:lnTo>
                      <a:pt x="0" y="47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Freeform 58"/>
              <p:cNvSpPr>
                <a:spLocks/>
              </p:cNvSpPr>
              <p:nvPr/>
            </p:nvSpPr>
            <p:spPr bwMode="auto">
              <a:xfrm>
                <a:off x="2685" y="1553"/>
                <a:ext cx="27" cy="25"/>
              </a:xfrm>
              <a:custGeom>
                <a:avLst/>
                <a:gdLst>
                  <a:gd name="T0" fmla="*/ 13 w 83"/>
                  <a:gd name="T1" fmla="*/ 8 h 50"/>
                  <a:gd name="T2" fmla="*/ 56 w 83"/>
                  <a:gd name="T3" fmla="*/ 0 h 50"/>
                  <a:gd name="T4" fmla="*/ 83 w 83"/>
                  <a:gd name="T5" fmla="*/ 24 h 50"/>
                  <a:gd name="T6" fmla="*/ 72 w 83"/>
                  <a:gd name="T7" fmla="*/ 50 h 50"/>
                  <a:gd name="T8" fmla="*/ 48 w 83"/>
                  <a:gd name="T9" fmla="*/ 31 h 50"/>
                  <a:gd name="T10" fmla="*/ 24 w 83"/>
                  <a:gd name="T11" fmla="*/ 43 h 50"/>
                  <a:gd name="T12" fmla="*/ 0 w 83"/>
                  <a:gd name="T13" fmla="*/ 31 h 50"/>
                  <a:gd name="T14" fmla="*/ 13 w 83"/>
                  <a:gd name="T15" fmla="*/ 8 h 50"/>
                  <a:gd name="T16" fmla="*/ 13 w 83"/>
                  <a:gd name="T17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50">
                    <a:moveTo>
                      <a:pt x="13" y="8"/>
                    </a:moveTo>
                    <a:lnTo>
                      <a:pt x="56" y="0"/>
                    </a:lnTo>
                    <a:lnTo>
                      <a:pt x="83" y="24"/>
                    </a:lnTo>
                    <a:lnTo>
                      <a:pt x="72" y="50"/>
                    </a:lnTo>
                    <a:lnTo>
                      <a:pt x="48" y="31"/>
                    </a:lnTo>
                    <a:lnTo>
                      <a:pt x="24" y="43"/>
                    </a:lnTo>
                    <a:lnTo>
                      <a:pt x="0" y="31"/>
                    </a:lnTo>
                    <a:lnTo>
                      <a:pt x="13" y="8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Freeform 59"/>
              <p:cNvSpPr>
                <a:spLocks/>
              </p:cNvSpPr>
              <p:nvPr/>
            </p:nvSpPr>
            <p:spPr bwMode="auto">
              <a:xfrm>
                <a:off x="2723" y="1580"/>
                <a:ext cx="335" cy="468"/>
              </a:xfrm>
              <a:custGeom>
                <a:avLst/>
                <a:gdLst>
                  <a:gd name="T0" fmla="*/ 145 w 1007"/>
                  <a:gd name="T1" fmla="*/ 0 h 935"/>
                  <a:gd name="T2" fmla="*/ 271 w 1007"/>
                  <a:gd name="T3" fmla="*/ 0 h 935"/>
                  <a:gd name="T4" fmla="*/ 306 w 1007"/>
                  <a:gd name="T5" fmla="*/ 244 h 935"/>
                  <a:gd name="T6" fmla="*/ 368 w 1007"/>
                  <a:gd name="T7" fmla="*/ 409 h 935"/>
                  <a:gd name="T8" fmla="*/ 488 w 1007"/>
                  <a:gd name="T9" fmla="*/ 490 h 935"/>
                  <a:gd name="T10" fmla="*/ 934 w 1007"/>
                  <a:gd name="T11" fmla="*/ 600 h 935"/>
                  <a:gd name="T12" fmla="*/ 656 w 1007"/>
                  <a:gd name="T13" fmla="*/ 565 h 935"/>
                  <a:gd name="T14" fmla="*/ 718 w 1007"/>
                  <a:gd name="T15" fmla="*/ 600 h 935"/>
                  <a:gd name="T16" fmla="*/ 773 w 1007"/>
                  <a:gd name="T17" fmla="*/ 642 h 935"/>
                  <a:gd name="T18" fmla="*/ 1007 w 1007"/>
                  <a:gd name="T19" fmla="*/ 701 h 935"/>
                  <a:gd name="T20" fmla="*/ 636 w 1007"/>
                  <a:gd name="T21" fmla="*/ 655 h 935"/>
                  <a:gd name="T22" fmla="*/ 660 w 1007"/>
                  <a:gd name="T23" fmla="*/ 701 h 935"/>
                  <a:gd name="T24" fmla="*/ 843 w 1007"/>
                  <a:gd name="T25" fmla="*/ 759 h 935"/>
                  <a:gd name="T26" fmla="*/ 645 w 1007"/>
                  <a:gd name="T27" fmla="*/ 756 h 935"/>
                  <a:gd name="T28" fmla="*/ 680 w 1007"/>
                  <a:gd name="T29" fmla="*/ 790 h 935"/>
                  <a:gd name="T30" fmla="*/ 980 w 1007"/>
                  <a:gd name="T31" fmla="*/ 873 h 935"/>
                  <a:gd name="T32" fmla="*/ 628 w 1007"/>
                  <a:gd name="T33" fmla="*/ 849 h 935"/>
                  <a:gd name="T34" fmla="*/ 652 w 1007"/>
                  <a:gd name="T35" fmla="*/ 880 h 935"/>
                  <a:gd name="T36" fmla="*/ 832 w 1007"/>
                  <a:gd name="T37" fmla="*/ 930 h 935"/>
                  <a:gd name="T38" fmla="*/ 702 w 1007"/>
                  <a:gd name="T39" fmla="*/ 935 h 935"/>
                  <a:gd name="T40" fmla="*/ 613 w 1007"/>
                  <a:gd name="T41" fmla="*/ 873 h 935"/>
                  <a:gd name="T42" fmla="*/ 597 w 1007"/>
                  <a:gd name="T43" fmla="*/ 837 h 935"/>
                  <a:gd name="T44" fmla="*/ 590 w 1007"/>
                  <a:gd name="T45" fmla="*/ 752 h 935"/>
                  <a:gd name="T46" fmla="*/ 538 w 1007"/>
                  <a:gd name="T47" fmla="*/ 689 h 935"/>
                  <a:gd name="T48" fmla="*/ 472 w 1007"/>
                  <a:gd name="T49" fmla="*/ 670 h 935"/>
                  <a:gd name="T50" fmla="*/ 472 w 1007"/>
                  <a:gd name="T51" fmla="*/ 565 h 935"/>
                  <a:gd name="T52" fmla="*/ 421 w 1007"/>
                  <a:gd name="T53" fmla="*/ 486 h 935"/>
                  <a:gd name="T54" fmla="*/ 297 w 1007"/>
                  <a:gd name="T55" fmla="*/ 431 h 935"/>
                  <a:gd name="T56" fmla="*/ 208 w 1007"/>
                  <a:gd name="T57" fmla="*/ 451 h 935"/>
                  <a:gd name="T58" fmla="*/ 168 w 1007"/>
                  <a:gd name="T59" fmla="*/ 486 h 935"/>
                  <a:gd name="T60" fmla="*/ 0 w 1007"/>
                  <a:gd name="T61" fmla="*/ 385 h 935"/>
                  <a:gd name="T62" fmla="*/ 192 w 1007"/>
                  <a:gd name="T63" fmla="*/ 424 h 935"/>
                  <a:gd name="T64" fmla="*/ 105 w 1007"/>
                  <a:gd name="T65" fmla="*/ 347 h 935"/>
                  <a:gd name="T66" fmla="*/ 231 w 1007"/>
                  <a:gd name="T67" fmla="*/ 350 h 935"/>
                  <a:gd name="T68" fmla="*/ 157 w 1007"/>
                  <a:gd name="T69" fmla="*/ 268 h 935"/>
                  <a:gd name="T70" fmla="*/ 87 w 1007"/>
                  <a:gd name="T71" fmla="*/ 198 h 935"/>
                  <a:gd name="T72" fmla="*/ 83 w 1007"/>
                  <a:gd name="T73" fmla="*/ 128 h 935"/>
                  <a:gd name="T74" fmla="*/ 129 w 1007"/>
                  <a:gd name="T75" fmla="*/ 74 h 935"/>
                  <a:gd name="T76" fmla="*/ 145 w 1007"/>
                  <a:gd name="T77" fmla="*/ 0 h 935"/>
                  <a:gd name="T78" fmla="*/ 145 w 1007"/>
                  <a:gd name="T79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7" h="935">
                    <a:moveTo>
                      <a:pt x="145" y="0"/>
                    </a:moveTo>
                    <a:lnTo>
                      <a:pt x="271" y="0"/>
                    </a:lnTo>
                    <a:lnTo>
                      <a:pt x="306" y="244"/>
                    </a:lnTo>
                    <a:lnTo>
                      <a:pt x="368" y="409"/>
                    </a:lnTo>
                    <a:lnTo>
                      <a:pt x="488" y="490"/>
                    </a:lnTo>
                    <a:lnTo>
                      <a:pt x="934" y="600"/>
                    </a:lnTo>
                    <a:lnTo>
                      <a:pt x="656" y="565"/>
                    </a:lnTo>
                    <a:lnTo>
                      <a:pt x="718" y="600"/>
                    </a:lnTo>
                    <a:lnTo>
                      <a:pt x="773" y="642"/>
                    </a:lnTo>
                    <a:lnTo>
                      <a:pt x="1007" y="701"/>
                    </a:lnTo>
                    <a:lnTo>
                      <a:pt x="636" y="655"/>
                    </a:lnTo>
                    <a:lnTo>
                      <a:pt x="660" y="701"/>
                    </a:lnTo>
                    <a:lnTo>
                      <a:pt x="843" y="759"/>
                    </a:lnTo>
                    <a:lnTo>
                      <a:pt x="645" y="756"/>
                    </a:lnTo>
                    <a:lnTo>
                      <a:pt x="680" y="790"/>
                    </a:lnTo>
                    <a:lnTo>
                      <a:pt x="980" y="873"/>
                    </a:lnTo>
                    <a:lnTo>
                      <a:pt x="628" y="849"/>
                    </a:lnTo>
                    <a:lnTo>
                      <a:pt x="652" y="880"/>
                    </a:lnTo>
                    <a:lnTo>
                      <a:pt x="832" y="930"/>
                    </a:lnTo>
                    <a:lnTo>
                      <a:pt x="702" y="935"/>
                    </a:lnTo>
                    <a:lnTo>
                      <a:pt x="613" y="873"/>
                    </a:lnTo>
                    <a:lnTo>
                      <a:pt x="597" y="837"/>
                    </a:lnTo>
                    <a:lnTo>
                      <a:pt x="590" y="752"/>
                    </a:lnTo>
                    <a:lnTo>
                      <a:pt x="538" y="689"/>
                    </a:lnTo>
                    <a:lnTo>
                      <a:pt x="472" y="670"/>
                    </a:lnTo>
                    <a:lnTo>
                      <a:pt x="472" y="565"/>
                    </a:lnTo>
                    <a:lnTo>
                      <a:pt x="421" y="486"/>
                    </a:lnTo>
                    <a:lnTo>
                      <a:pt x="297" y="431"/>
                    </a:lnTo>
                    <a:lnTo>
                      <a:pt x="208" y="451"/>
                    </a:lnTo>
                    <a:lnTo>
                      <a:pt x="168" y="486"/>
                    </a:lnTo>
                    <a:lnTo>
                      <a:pt x="0" y="385"/>
                    </a:lnTo>
                    <a:lnTo>
                      <a:pt x="192" y="424"/>
                    </a:lnTo>
                    <a:lnTo>
                      <a:pt x="105" y="347"/>
                    </a:lnTo>
                    <a:lnTo>
                      <a:pt x="231" y="350"/>
                    </a:lnTo>
                    <a:lnTo>
                      <a:pt x="157" y="268"/>
                    </a:lnTo>
                    <a:lnTo>
                      <a:pt x="87" y="198"/>
                    </a:lnTo>
                    <a:lnTo>
                      <a:pt x="83" y="128"/>
                    </a:lnTo>
                    <a:lnTo>
                      <a:pt x="129" y="74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auto">
              <a:xfrm>
                <a:off x="2604" y="1827"/>
                <a:ext cx="175" cy="234"/>
              </a:xfrm>
              <a:custGeom>
                <a:avLst/>
                <a:gdLst>
                  <a:gd name="T0" fmla="*/ 0 w 523"/>
                  <a:gd name="T1" fmla="*/ 262 h 467"/>
                  <a:gd name="T2" fmla="*/ 254 w 523"/>
                  <a:gd name="T3" fmla="*/ 300 h 467"/>
                  <a:gd name="T4" fmla="*/ 214 w 523"/>
                  <a:gd name="T5" fmla="*/ 234 h 467"/>
                  <a:gd name="T6" fmla="*/ 332 w 523"/>
                  <a:gd name="T7" fmla="*/ 227 h 467"/>
                  <a:gd name="T8" fmla="*/ 250 w 523"/>
                  <a:gd name="T9" fmla="*/ 152 h 467"/>
                  <a:gd name="T10" fmla="*/ 370 w 523"/>
                  <a:gd name="T11" fmla="*/ 152 h 467"/>
                  <a:gd name="T12" fmla="*/ 300 w 523"/>
                  <a:gd name="T13" fmla="*/ 82 h 467"/>
                  <a:gd name="T14" fmla="*/ 410 w 523"/>
                  <a:gd name="T15" fmla="*/ 82 h 467"/>
                  <a:gd name="T16" fmla="*/ 355 w 523"/>
                  <a:gd name="T17" fmla="*/ 8 h 467"/>
                  <a:gd name="T18" fmla="*/ 473 w 523"/>
                  <a:gd name="T19" fmla="*/ 40 h 467"/>
                  <a:gd name="T20" fmla="*/ 523 w 523"/>
                  <a:gd name="T21" fmla="*/ 0 h 467"/>
                  <a:gd name="T22" fmla="*/ 477 w 523"/>
                  <a:gd name="T23" fmla="*/ 82 h 467"/>
                  <a:gd name="T24" fmla="*/ 488 w 523"/>
                  <a:gd name="T25" fmla="*/ 148 h 467"/>
                  <a:gd name="T26" fmla="*/ 394 w 523"/>
                  <a:gd name="T27" fmla="*/ 179 h 467"/>
                  <a:gd name="T28" fmla="*/ 332 w 523"/>
                  <a:gd name="T29" fmla="*/ 238 h 467"/>
                  <a:gd name="T30" fmla="*/ 317 w 523"/>
                  <a:gd name="T31" fmla="*/ 293 h 467"/>
                  <a:gd name="T32" fmla="*/ 317 w 523"/>
                  <a:gd name="T33" fmla="*/ 343 h 467"/>
                  <a:gd name="T34" fmla="*/ 199 w 523"/>
                  <a:gd name="T35" fmla="*/ 379 h 467"/>
                  <a:gd name="T36" fmla="*/ 151 w 523"/>
                  <a:gd name="T37" fmla="*/ 425 h 467"/>
                  <a:gd name="T38" fmla="*/ 133 w 523"/>
                  <a:gd name="T39" fmla="*/ 467 h 467"/>
                  <a:gd name="T40" fmla="*/ 50 w 523"/>
                  <a:gd name="T41" fmla="*/ 370 h 467"/>
                  <a:gd name="T42" fmla="*/ 35 w 523"/>
                  <a:gd name="T43" fmla="*/ 425 h 467"/>
                  <a:gd name="T44" fmla="*/ 0 w 523"/>
                  <a:gd name="T45" fmla="*/ 262 h 467"/>
                  <a:gd name="T46" fmla="*/ 0 w 523"/>
                  <a:gd name="T47" fmla="*/ 2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3" h="467">
                    <a:moveTo>
                      <a:pt x="0" y="262"/>
                    </a:moveTo>
                    <a:lnTo>
                      <a:pt x="254" y="300"/>
                    </a:lnTo>
                    <a:lnTo>
                      <a:pt x="214" y="234"/>
                    </a:lnTo>
                    <a:lnTo>
                      <a:pt x="332" y="227"/>
                    </a:lnTo>
                    <a:lnTo>
                      <a:pt x="250" y="152"/>
                    </a:lnTo>
                    <a:lnTo>
                      <a:pt x="370" y="152"/>
                    </a:lnTo>
                    <a:lnTo>
                      <a:pt x="300" y="82"/>
                    </a:lnTo>
                    <a:lnTo>
                      <a:pt x="410" y="82"/>
                    </a:lnTo>
                    <a:lnTo>
                      <a:pt x="355" y="8"/>
                    </a:lnTo>
                    <a:lnTo>
                      <a:pt x="473" y="40"/>
                    </a:lnTo>
                    <a:lnTo>
                      <a:pt x="523" y="0"/>
                    </a:lnTo>
                    <a:lnTo>
                      <a:pt x="477" y="82"/>
                    </a:lnTo>
                    <a:lnTo>
                      <a:pt x="488" y="148"/>
                    </a:lnTo>
                    <a:lnTo>
                      <a:pt x="394" y="179"/>
                    </a:lnTo>
                    <a:lnTo>
                      <a:pt x="332" y="238"/>
                    </a:lnTo>
                    <a:lnTo>
                      <a:pt x="317" y="293"/>
                    </a:lnTo>
                    <a:lnTo>
                      <a:pt x="317" y="343"/>
                    </a:lnTo>
                    <a:lnTo>
                      <a:pt x="199" y="379"/>
                    </a:lnTo>
                    <a:lnTo>
                      <a:pt x="151" y="425"/>
                    </a:lnTo>
                    <a:lnTo>
                      <a:pt x="133" y="467"/>
                    </a:lnTo>
                    <a:lnTo>
                      <a:pt x="50" y="370"/>
                    </a:lnTo>
                    <a:lnTo>
                      <a:pt x="35" y="425"/>
                    </a:lnTo>
                    <a:lnTo>
                      <a:pt x="0" y="26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auto">
              <a:xfrm>
                <a:off x="2552" y="1589"/>
                <a:ext cx="77" cy="326"/>
              </a:xfrm>
              <a:custGeom>
                <a:avLst/>
                <a:gdLst>
                  <a:gd name="T0" fmla="*/ 22 w 230"/>
                  <a:gd name="T1" fmla="*/ 47 h 651"/>
                  <a:gd name="T2" fmla="*/ 0 w 230"/>
                  <a:gd name="T3" fmla="*/ 619 h 651"/>
                  <a:gd name="T4" fmla="*/ 109 w 230"/>
                  <a:gd name="T5" fmla="*/ 651 h 651"/>
                  <a:gd name="T6" fmla="*/ 46 w 230"/>
                  <a:gd name="T7" fmla="*/ 546 h 651"/>
                  <a:gd name="T8" fmla="*/ 125 w 230"/>
                  <a:gd name="T9" fmla="*/ 546 h 651"/>
                  <a:gd name="T10" fmla="*/ 42 w 230"/>
                  <a:gd name="T11" fmla="*/ 452 h 651"/>
                  <a:gd name="T12" fmla="*/ 144 w 230"/>
                  <a:gd name="T13" fmla="*/ 449 h 651"/>
                  <a:gd name="T14" fmla="*/ 53 w 230"/>
                  <a:gd name="T15" fmla="*/ 359 h 651"/>
                  <a:gd name="T16" fmla="*/ 171 w 230"/>
                  <a:gd name="T17" fmla="*/ 346 h 651"/>
                  <a:gd name="T18" fmla="*/ 62 w 230"/>
                  <a:gd name="T19" fmla="*/ 230 h 651"/>
                  <a:gd name="T20" fmla="*/ 160 w 230"/>
                  <a:gd name="T21" fmla="*/ 234 h 651"/>
                  <a:gd name="T22" fmla="*/ 81 w 230"/>
                  <a:gd name="T23" fmla="*/ 128 h 651"/>
                  <a:gd name="T24" fmla="*/ 230 w 230"/>
                  <a:gd name="T25" fmla="*/ 137 h 651"/>
                  <a:gd name="T26" fmla="*/ 179 w 230"/>
                  <a:gd name="T27" fmla="*/ 0 h 651"/>
                  <a:gd name="T28" fmla="*/ 57 w 230"/>
                  <a:gd name="T29" fmla="*/ 23 h 651"/>
                  <a:gd name="T30" fmla="*/ 22 w 230"/>
                  <a:gd name="T31" fmla="*/ 47 h 651"/>
                  <a:gd name="T32" fmla="*/ 22 w 230"/>
                  <a:gd name="T33" fmla="*/ 47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651">
                    <a:moveTo>
                      <a:pt x="22" y="47"/>
                    </a:moveTo>
                    <a:lnTo>
                      <a:pt x="0" y="619"/>
                    </a:lnTo>
                    <a:lnTo>
                      <a:pt x="109" y="651"/>
                    </a:lnTo>
                    <a:lnTo>
                      <a:pt x="46" y="546"/>
                    </a:lnTo>
                    <a:lnTo>
                      <a:pt x="125" y="546"/>
                    </a:lnTo>
                    <a:lnTo>
                      <a:pt x="42" y="452"/>
                    </a:lnTo>
                    <a:lnTo>
                      <a:pt x="144" y="449"/>
                    </a:lnTo>
                    <a:lnTo>
                      <a:pt x="53" y="359"/>
                    </a:lnTo>
                    <a:lnTo>
                      <a:pt x="171" y="346"/>
                    </a:lnTo>
                    <a:lnTo>
                      <a:pt x="62" y="230"/>
                    </a:lnTo>
                    <a:lnTo>
                      <a:pt x="160" y="234"/>
                    </a:lnTo>
                    <a:lnTo>
                      <a:pt x="81" y="128"/>
                    </a:lnTo>
                    <a:lnTo>
                      <a:pt x="230" y="137"/>
                    </a:lnTo>
                    <a:lnTo>
                      <a:pt x="179" y="0"/>
                    </a:lnTo>
                    <a:lnTo>
                      <a:pt x="57" y="23"/>
                    </a:lnTo>
                    <a:lnTo>
                      <a:pt x="22" y="47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auto">
              <a:xfrm>
                <a:off x="2447" y="1702"/>
                <a:ext cx="35" cy="303"/>
              </a:xfrm>
              <a:custGeom>
                <a:avLst/>
                <a:gdLst>
                  <a:gd name="T0" fmla="*/ 0 w 105"/>
                  <a:gd name="T1" fmla="*/ 0 h 605"/>
                  <a:gd name="T2" fmla="*/ 0 w 105"/>
                  <a:gd name="T3" fmla="*/ 277 h 605"/>
                  <a:gd name="T4" fmla="*/ 35 w 105"/>
                  <a:gd name="T5" fmla="*/ 605 h 605"/>
                  <a:gd name="T6" fmla="*/ 81 w 105"/>
                  <a:gd name="T7" fmla="*/ 593 h 605"/>
                  <a:gd name="T8" fmla="*/ 74 w 105"/>
                  <a:gd name="T9" fmla="*/ 530 h 605"/>
                  <a:gd name="T10" fmla="*/ 105 w 105"/>
                  <a:gd name="T11" fmla="*/ 508 h 605"/>
                  <a:gd name="T12" fmla="*/ 78 w 105"/>
                  <a:gd name="T13" fmla="*/ 442 h 605"/>
                  <a:gd name="T14" fmla="*/ 105 w 105"/>
                  <a:gd name="T15" fmla="*/ 426 h 605"/>
                  <a:gd name="T16" fmla="*/ 74 w 105"/>
                  <a:gd name="T17" fmla="*/ 356 h 605"/>
                  <a:gd name="T18" fmla="*/ 93 w 105"/>
                  <a:gd name="T19" fmla="*/ 317 h 605"/>
                  <a:gd name="T20" fmla="*/ 54 w 105"/>
                  <a:gd name="T21" fmla="*/ 242 h 605"/>
                  <a:gd name="T22" fmla="*/ 81 w 105"/>
                  <a:gd name="T23" fmla="*/ 219 h 605"/>
                  <a:gd name="T24" fmla="*/ 61 w 105"/>
                  <a:gd name="T25" fmla="*/ 156 h 605"/>
                  <a:gd name="T26" fmla="*/ 89 w 105"/>
                  <a:gd name="T27" fmla="*/ 141 h 605"/>
                  <a:gd name="T28" fmla="*/ 70 w 105"/>
                  <a:gd name="T29" fmla="*/ 75 h 605"/>
                  <a:gd name="T30" fmla="*/ 93 w 105"/>
                  <a:gd name="T31" fmla="*/ 63 h 605"/>
                  <a:gd name="T32" fmla="*/ 54 w 105"/>
                  <a:gd name="T33" fmla="*/ 5 h 605"/>
                  <a:gd name="T34" fmla="*/ 0 w 105"/>
                  <a:gd name="T35" fmla="*/ 0 h 605"/>
                  <a:gd name="T36" fmla="*/ 0 w 105"/>
                  <a:gd name="T3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605">
                    <a:moveTo>
                      <a:pt x="0" y="0"/>
                    </a:moveTo>
                    <a:lnTo>
                      <a:pt x="0" y="277"/>
                    </a:lnTo>
                    <a:lnTo>
                      <a:pt x="35" y="605"/>
                    </a:lnTo>
                    <a:lnTo>
                      <a:pt x="81" y="593"/>
                    </a:lnTo>
                    <a:lnTo>
                      <a:pt x="74" y="530"/>
                    </a:lnTo>
                    <a:lnTo>
                      <a:pt x="105" y="508"/>
                    </a:lnTo>
                    <a:lnTo>
                      <a:pt x="78" y="442"/>
                    </a:lnTo>
                    <a:lnTo>
                      <a:pt x="105" y="426"/>
                    </a:lnTo>
                    <a:lnTo>
                      <a:pt x="74" y="356"/>
                    </a:lnTo>
                    <a:lnTo>
                      <a:pt x="93" y="317"/>
                    </a:lnTo>
                    <a:lnTo>
                      <a:pt x="54" y="242"/>
                    </a:lnTo>
                    <a:lnTo>
                      <a:pt x="81" y="219"/>
                    </a:lnTo>
                    <a:lnTo>
                      <a:pt x="61" y="156"/>
                    </a:lnTo>
                    <a:lnTo>
                      <a:pt x="89" y="141"/>
                    </a:lnTo>
                    <a:lnTo>
                      <a:pt x="70" y="75"/>
                    </a:lnTo>
                    <a:lnTo>
                      <a:pt x="93" y="63"/>
                    </a:lnTo>
                    <a:lnTo>
                      <a:pt x="54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auto">
              <a:xfrm>
                <a:off x="2767" y="1952"/>
                <a:ext cx="27" cy="43"/>
              </a:xfrm>
              <a:custGeom>
                <a:avLst/>
                <a:gdLst>
                  <a:gd name="T0" fmla="*/ 44 w 82"/>
                  <a:gd name="T1" fmla="*/ 86 h 86"/>
                  <a:gd name="T2" fmla="*/ 51 w 82"/>
                  <a:gd name="T3" fmla="*/ 85 h 86"/>
                  <a:gd name="T4" fmla="*/ 59 w 82"/>
                  <a:gd name="T5" fmla="*/ 82 h 86"/>
                  <a:gd name="T6" fmla="*/ 65 w 82"/>
                  <a:gd name="T7" fmla="*/ 79 h 86"/>
                  <a:gd name="T8" fmla="*/ 71 w 82"/>
                  <a:gd name="T9" fmla="*/ 75 h 86"/>
                  <a:gd name="T10" fmla="*/ 75 w 82"/>
                  <a:gd name="T11" fmla="*/ 67 h 86"/>
                  <a:gd name="T12" fmla="*/ 79 w 82"/>
                  <a:gd name="T13" fmla="*/ 61 h 86"/>
                  <a:gd name="T14" fmla="*/ 81 w 82"/>
                  <a:gd name="T15" fmla="*/ 52 h 86"/>
                  <a:gd name="T16" fmla="*/ 82 w 82"/>
                  <a:gd name="T17" fmla="*/ 44 h 86"/>
                  <a:gd name="T18" fmla="*/ 81 w 82"/>
                  <a:gd name="T19" fmla="*/ 34 h 86"/>
                  <a:gd name="T20" fmla="*/ 79 w 82"/>
                  <a:gd name="T21" fmla="*/ 26 h 86"/>
                  <a:gd name="T22" fmla="*/ 75 w 82"/>
                  <a:gd name="T23" fmla="*/ 18 h 86"/>
                  <a:gd name="T24" fmla="*/ 71 w 82"/>
                  <a:gd name="T25" fmla="*/ 13 h 86"/>
                  <a:gd name="T26" fmla="*/ 65 w 82"/>
                  <a:gd name="T27" fmla="*/ 6 h 86"/>
                  <a:gd name="T28" fmla="*/ 59 w 82"/>
                  <a:gd name="T29" fmla="*/ 3 h 86"/>
                  <a:gd name="T30" fmla="*/ 51 w 82"/>
                  <a:gd name="T31" fmla="*/ 0 h 86"/>
                  <a:gd name="T32" fmla="*/ 44 w 82"/>
                  <a:gd name="T33" fmla="*/ 0 h 86"/>
                  <a:gd name="T34" fmla="*/ 34 w 82"/>
                  <a:gd name="T35" fmla="*/ 0 h 86"/>
                  <a:gd name="T36" fmla="*/ 26 w 82"/>
                  <a:gd name="T37" fmla="*/ 3 h 86"/>
                  <a:gd name="T38" fmla="*/ 17 w 82"/>
                  <a:gd name="T39" fmla="*/ 6 h 86"/>
                  <a:gd name="T40" fmla="*/ 12 w 82"/>
                  <a:gd name="T41" fmla="*/ 13 h 86"/>
                  <a:gd name="T42" fmla="*/ 6 w 82"/>
                  <a:gd name="T43" fmla="*/ 18 h 86"/>
                  <a:gd name="T44" fmla="*/ 2 w 82"/>
                  <a:gd name="T45" fmla="*/ 26 h 86"/>
                  <a:gd name="T46" fmla="*/ 0 w 82"/>
                  <a:gd name="T47" fmla="*/ 34 h 86"/>
                  <a:gd name="T48" fmla="*/ 0 w 82"/>
                  <a:gd name="T49" fmla="*/ 44 h 86"/>
                  <a:gd name="T50" fmla="*/ 0 w 82"/>
                  <a:gd name="T51" fmla="*/ 52 h 86"/>
                  <a:gd name="T52" fmla="*/ 2 w 82"/>
                  <a:gd name="T53" fmla="*/ 61 h 86"/>
                  <a:gd name="T54" fmla="*/ 6 w 82"/>
                  <a:gd name="T55" fmla="*/ 67 h 86"/>
                  <a:gd name="T56" fmla="*/ 12 w 82"/>
                  <a:gd name="T57" fmla="*/ 75 h 86"/>
                  <a:gd name="T58" fmla="*/ 17 w 82"/>
                  <a:gd name="T59" fmla="*/ 79 h 86"/>
                  <a:gd name="T60" fmla="*/ 26 w 82"/>
                  <a:gd name="T61" fmla="*/ 82 h 86"/>
                  <a:gd name="T62" fmla="*/ 34 w 82"/>
                  <a:gd name="T63" fmla="*/ 85 h 86"/>
                  <a:gd name="T64" fmla="*/ 44 w 82"/>
                  <a:gd name="T65" fmla="*/ 86 h 86"/>
                  <a:gd name="T66" fmla="*/ 44 w 82"/>
                  <a:gd name="T6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6">
                    <a:moveTo>
                      <a:pt x="44" y="86"/>
                    </a:moveTo>
                    <a:lnTo>
                      <a:pt x="51" y="85"/>
                    </a:lnTo>
                    <a:lnTo>
                      <a:pt x="59" y="82"/>
                    </a:lnTo>
                    <a:lnTo>
                      <a:pt x="65" y="79"/>
                    </a:lnTo>
                    <a:lnTo>
                      <a:pt x="71" y="75"/>
                    </a:lnTo>
                    <a:lnTo>
                      <a:pt x="75" y="67"/>
                    </a:lnTo>
                    <a:lnTo>
                      <a:pt x="79" y="61"/>
                    </a:lnTo>
                    <a:lnTo>
                      <a:pt x="81" y="52"/>
                    </a:lnTo>
                    <a:lnTo>
                      <a:pt x="82" y="44"/>
                    </a:lnTo>
                    <a:lnTo>
                      <a:pt x="81" y="34"/>
                    </a:lnTo>
                    <a:lnTo>
                      <a:pt x="79" y="26"/>
                    </a:lnTo>
                    <a:lnTo>
                      <a:pt x="75" y="18"/>
                    </a:lnTo>
                    <a:lnTo>
                      <a:pt x="71" y="13"/>
                    </a:lnTo>
                    <a:lnTo>
                      <a:pt x="65" y="6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6" y="3"/>
                    </a:lnTo>
                    <a:lnTo>
                      <a:pt x="17" y="6"/>
                    </a:lnTo>
                    <a:lnTo>
                      <a:pt x="12" y="13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2" y="61"/>
                    </a:lnTo>
                    <a:lnTo>
                      <a:pt x="6" y="67"/>
                    </a:lnTo>
                    <a:lnTo>
                      <a:pt x="12" y="75"/>
                    </a:lnTo>
                    <a:lnTo>
                      <a:pt x="17" y="79"/>
                    </a:lnTo>
                    <a:lnTo>
                      <a:pt x="26" y="82"/>
                    </a:lnTo>
                    <a:lnTo>
                      <a:pt x="34" y="85"/>
                    </a:lnTo>
                    <a:lnTo>
                      <a:pt x="44" y="86"/>
                    </a:lnTo>
                    <a:lnTo>
                      <a:pt x="44" y="86"/>
                    </a:lnTo>
                    <a:close/>
                  </a:path>
                </a:pathLst>
              </a:custGeom>
              <a:solidFill>
                <a:srgbClr val="D9E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auto">
              <a:xfrm>
                <a:off x="2814" y="1845"/>
                <a:ext cx="27" cy="40"/>
              </a:xfrm>
              <a:custGeom>
                <a:avLst/>
                <a:gdLst>
                  <a:gd name="T0" fmla="*/ 43 w 80"/>
                  <a:gd name="T1" fmla="*/ 81 h 81"/>
                  <a:gd name="T2" fmla="*/ 49 w 80"/>
                  <a:gd name="T3" fmla="*/ 80 h 81"/>
                  <a:gd name="T4" fmla="*/ 55 w 80"/>
                  <a:gd name="T5" fmla="*/ 77 h 81"/>
                  <a:gd name="T6" fmla="*/ 62 w 80"/>
                  <a:gd name="T7" fmla="*/ 73 h 81"/>
                  <a:gd name="T8" fmla="*/ 68 w 80"/>
                  <a:gd name="T9" fmla="*/ 70 h 81"/>
                  <a:gd name="T10" fmla="*/ 73 w 80"/>
                  <a:gd name="T11" fmla="*/ 63 h 81"/>
                  <a:gd name="T12" fmla="*/ 78 w 80"/>
                  <a:gd name="T13" fmla="*/ 57 h 81"/>
                  <a:gd name="T14" fmla="*/ 79 w 80"/>
                  <a:gd name="T15" fmla="*/ 50 h 81"/>
                  <a:gd name="T16" fmla="*/ 80 w 80"/>
                  <a:gd name="T17" fmla="*/ 42 h 81"/>
                  <a:gd name="T18" fmla="*/ 79 w 80"/>
                  <a:gd name="T19" fmla="*/ 32 h 81"/>
                  <a:gd name="T20" fmla="*/ 78 w 80"/>
                  <a:gd name="T21" fmla="*/ 25 h 81"/>
                  <a:gd name="T22" fmla="*/ 73 w 80"/>
                  <a:gd name="T23" fmla="*/ 17 h 81"/>
                  <a:gd name="T24" fmla="*/ 68 w 80"/>
                  <a:gd name="T25" fmla="*/ 11 h 81"/>
                  <a:gd name="T26" fmla="*/ 62 w 80"/>
                  <a:gd name="T27" fmla="*/ 5 h 81"/>
                  <a:gd name="T28" fmla="*/ 55 w 80"/>
                  <a:gd name="T29" fmla="*/ 2 h 81"/>
                  <a:gd name="T30" fmla="*/ 49 w 80"/>
                  <a:gd name="T31" fmla="*/ 0 h 81"/>
                  <a:gd name="T32" fmla="*/ 43 w 80"/>
                  <a:gd name="T33" fmla="*/ 0 h 81"/>
                  <a:gd name="T34" fmla="*/ 33 w 80"/>
                  <a:gd name="T35" fmla="*/ 0 h 81"/>
                  <a:gd name="T36" fmla="*/ 25 w 80"/>
                  <a:gd name="T37" fmla="*/ 2 h 81"/>
                  <a:gd name="T38" fmla="*/ 18 w 80"/>
                  <a:gd name="T39" fmla="*/ 5 h 81"/>
                  <a:gd name="T40" fmla="*/ 12 w 80"/>
                  <a:gd name="T41" fmla="*/ 11 h 81"/>
                  <a:gd name="T42" fmla="*/ 5 w 80"/>
                  <a:gd name="T43" fmla="*/ 17 h 81"/>
                  <a:gd name="T44" fmla="*/ 3 w 80"/>
                  <a:gd name="T45" fmla="*/ 25 h 81"/>
                  <a:gd name="T46" fmla="*/ 0 w 80"/>
                  <a:gd name="T47" fmla="*/ 32 h 81"/>
                  <a:gd name="T48" fmla="*/ 0 w 80"/>
                  <a:gd name="T49" fmla="*/ 42 h 81"/>
                  <a:gd name="T50" fmla="*/ 0 w 80"/>
                  <a:gd name="T51" fmla="*/ 50 h 81"/>
                  <a:gd name="T52" fmla="*/ 3 w 80"/>
                  <a:gd name="T53" fmla="*/ 57 h 81"/>
                  <a:gd name="T54" fmla="*/ 5 w 80"/>
                  <a:gd name="T55" fmla="*/ 63 h 81"/>
                  <a:gd name="T56" fmla="*/ 12 w 80"/>
                  <a:gd name="T57" fmla="*/ 70 h 81"/>
                  <a:gd name="T58" fmla="*/ 18 w 80"/>
                  <a:gd name="T59" fmla="*/ 73 h 81"/>
                  <a:gd name="T60" fmla="*/ 25 w 80"/>
                  <a:gd name="T61" fmla="*/ 77 h 81"/>
                  <a:gd name="T62" fmla="*/ 33 w 80"/>
                  <a:gd name="T63" fmla="*/ 80 h 81"/>
                  <a:gd name="T64" fmla="*/ 43 w 80"/>
                  <a:gd name="T65" fmla="*/ 81 h 81"/>
                  <a:gd name="T66" fmla="*/ 43 w 80"/>
                  <a:gd name="T6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81">
                    <a:moveTo>
                      <a:pt x="43" y="81"/>
                    </a:moveTo>
                    <a:lnTo>
                      <a:pt x="49" y="80"/>
                    </a:lnTo>
                    <a:lnTo>
                      <a:pt x="55" y="77"/>
                    </a:lnTo>
                    <a:lnTo>
                      <a:pt x="62" y="73"/>
                    </a:lnTo>
                    <a:lnTo>
                      <a:pt x="68" y="70"/>
                    </a:lnTo>
                    <a:lnTo>
                      <a:pt x="73" y="63"/>
                    </a:lnTo>
                    <a:lnTo>
                      <a:pt x="78" y="57"/>
                    </a:lnTo>
                    <a:lnTo>
                      <a:pt x="79" y="50"/>
                    </a:lnTo>
                    <a:lnTo>
                      <a:pt x="80" y="42"/>
                    </a:lnTo>
                    <a:lnTo>
                      <a:pt x="79" y="32"/>
                    </a:lnTo>
                    <a:lnTo>
                      <a:pt x="78" y="25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2" y="5"/>
                    </a:lnTo>
                    <a:lnTo>
                      <a:pt x="55" y="2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5" y="17"/>
                    </a:lnTo>
                    <a:lnTo>
                      <a:pt x="3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" y="57"/>
                    </a:lnTo>
                    <a:lnTo>
                      <a:pt x="5" y="63"/>
                    </a:lnTo>
                    <a:lnTo>
                      <a:pt x="12" y="70"/>
                    </a:lnTo>
                    <a:lnTo>
                      <a:pt x="18" y="73"/>
                    </a:lnTo>
                    <a:lnTo>
                      <a:pt x="25" y="77"/>
                    </a:lnTo>
                    <a:lnTo>
                      <a:pt x="33" y="80"/>
                    </a:lnTo>
                    <a:lnTo>
                      <a:pt x="43" y="81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D9E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auto">
              <a:xfrm>
                <a:off x="2858" y="1956"/>
                <a:ext cx="26" cy="40"/>
              </a:xfrm>
              <a:custGeom>
                <a:avLst/>
                <a:gdLst>
                  <a:gd name="T0" fmla="*/ 38 w 77"/>
                  <a:gd name="T1" fmla="*/ 81 h 81"/>
                  <a:gd name="T2" fmla="*/ 46 w 77"/>
                  <a:gd name="T3" fmla="*/ 80 h 81"/>
                  <a:gd name="T4" fmla="*/ 53 w 77"/>
                  <a:gd name="T5" fmla="*/ 77 h 81"/>
                  <a:gd name="T6" fmla="*/ 60 w 77"/>
                  <a:gd name="T7" fmla="*/ 72 h 81"/>
                  <a:gd name="T8" fmla="*/ 66 w 77"/>
                  <a:gd name="T9" fmla="*/ 68 h 81"/>
                  <a:gd name="T10" fmla="*/ 70 w 77"/>
                  <a:gd name="T11" fmla="*/ 62 h 81"/>
                  <a:gd name="T12" fmla="*/ 73 w 77"/>
                  <a:gd name="T13" fmla="*/ 56 h 81"/>
                  <a:gd name="T14" fmla="*/ 76 w 77"/>
                  <a:gd name="T15" fmla="*/ 48 h 81"/>
                  <a:gd name="T16" fmla="*/ 77 w 77"/>
                  <a:gd name="T17" fmla="*/ 42 h 81"/>
                  <a:gd name="T18" fmla="*/ 76 w 77"/>
                  <a:gd name="T19" fmla="*/ 32 h 81"/>
                  <a:gd name="T20" fmla="*/ 73 w 77"/>
                  <a:gd name="T21" fmla="*/ 25 h 81"/>
                  <a:gd name="T22" fmla="*/ 70 w 77"/>
                  <a:gd name="T23" fmla="*/ 17 h 81"/>
                  <a:gd name="T24" fmla="*/ 66 w 77"/>
                  <a:gd name="T25" fmla="*/ 11 h 81"/>
                  <a:gd name="T26" fmla="*/ 60 w 77"/>
                  <a:gd name="T27" fmla="*/ 5 h 81"/>
                  <a:gd name="T28" fmla="*/ 53 w 77"/>
                  <a:gd name="T29" fmla="*/ 2 h 81"/>
                  <a:gd name="T30" fmla="*/ 46 w 77"/>
                  <a:gd name="T31" fmla="*/ 0 h 81"/>
                  <a:gd name="T32" fmla="*/ 38 w 77"/>
                  <a:gd name="T33" fmla="*/ 0 h 81"/>
                  <a:gd name="T34" fmla="*/ 31 w 77"/>
                  <a:gd name="T35" fmla="*/ 0 h 81"/>
                  <a:gd name="T36" fmla="*/ 23 w 77"/>
                  <a:gd name="T37" fmla="*/ 2 h 81"/>
                  <a:gd name="T38" fmla="*/ 16 w 77"/>
                  <a:gd name="T39" fmla="*/ 5 h 81"/>
                  <a:gd name="T40" fmla="*/ 11 w 77"/>
                  <a:gd name="T41" fmla="*/ 11 h 81"/>
                  <a:gd name="T42" fmla="*/ 6 w 77"/>
                  <a:gd name="T43" fmla="*/ 17 h 81"/>
                  <a:gd name="T44" fmla="*/ 2 w 77"/>
                  <a:gd name="T45" fmla="*/ 25 h 81"/>
                  <a:gd name="T46" fmla="*/ 0 w 77"/>
                  <a:gd name="T47" fmla="*/ 32 h 81"/>
                  <a:gd name="T48" fmla="*/ 0 w 77"/>
                  <a:gd name="T49" fmla="*/ 42 h 81"/>
                  <a:gd name="T50" fmla="*/ 0 w 77"/>
                  <a:gd name="T51" fmla="*/ 48 h 81"/>
                  <a:gd name="T52" fmla="*/ 2 w 77"/>
                  <a:gd name="T53" fmla="*/ 56 h 81"/>
                  <a:gd name="T54" fmla="*/ 6 w 77"/>
                  <a:gd name="T55" fmla="*/ 62 h 81"/>
                  <a:gd name="T56" fmla="*/ 11 w 77"/>
                  <a:gd name="T57" fmla="*/ 68 h 81"/>
                  <a:gd name="T58" fmla="*/ 16 w 77"/>
                  <a:gd name="T59" fmla="*/ 72 h 81"/>
                  <a:gd name="T60" fmla="*/ 23 w 77"/>
                  <a:gd name="T61" fmla="*/ 77 h 81"/>
                  <a:gd name="T62" fmla="*/ 31 w 77"/>
                  <a:gd name="T63" fmla="*/ 80 h 81"/>
                  <a:gd name="T64" fmla="*/ 38 w 77"/>
                  <a:gd name="T65" fmla="*/ 81 h 81"/>
                  <a:gd name="T66" fmla="*/ 38 w 77"/>
                  <a:gd name="T6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81">
                    <a:moveTo>
                      <a:pt x="38" y="81"/>
                    </a:moveTo>
                    <a:lnTo>
                      <a:pt x="46" y="80"/>
                    </a:lnTo>
                    <a:lnTo>
                      <a:pt x="53" y="77"/>
                    </a:lnTo>
                    <a:lnTo>
                      <a:pt x="60" y="72"/>
                    </a:lnTo>
                    <a:lnTo>
                      <a:pt x="66" y="68"/>
                    </a:lnTo>
                    <a:lnTo>
                      <a:pt x="70" y="62"/>
                    </a:lnTo>
                    <a:lnTo>
                      <a:pt x="73" y="56"/>
                    </a:lnTo>
                    <a:lnTo>
                      <a:pt x="76" y="48"/>
                    </a:lnTo>
                    <a:lnTo>
                      <a:pt x="77" y="42"/>
                    </a:lnTo>
                    <a:lnTo>
                      <a:pt x="76" y="32"/>
                    </a:lnTo>
                    <a:lnTo>
                      <a:pt x="73" y="25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0" y="5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6" y="5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6"/>
                    </a:lnTo>
                    <a:lnTo>
                      <a:pt x="6" y="62"/>
                    </a:lnTo>
                    <a:lnTo>
                      <a:pt x="11" y="68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1" y="80"/>
                    </a:lnTo>
                    <a:lnTo>
                      <a:pt x="38" y="81"/>
                    </a:lnTo>
                    <a:lnTo>
                      <a:pt x="38" y="81"/>
                    </a:lnTo>
                    <a:close/>
                  </a:path>
                </a:pathLst>
              </a:custGeom>
              <a:solidFill>
                <a:srgbClr val="D9E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auto">
              <a:xfrm>
                <a:off x="2709" y="2061"/>
                <a:ext cx="27" cy="41"/>
              </a:xfrm>
              <a:custGeom>
                <a:avLst/>
                <a:gdLst>
                  <a:gd name="T0" fmla="*/ 39 w 81"/>
                  <a:gd name="T1" fmla="*/ 83 h 83"/>
                  <a:gd name="T2" fmla="*/ 46 w 81"/>
                  <a:gd name="T3" fmla="*/ 81 h 83"/>
                  <a:gd name="T4" fmla="*/ 55 w 81"/>
                  <a:gd name="T5" fmla="*/ 79 h 83"/>
                  <a:gd name="T6" fmla="*/ 61 w 81"/>
                  <a:gd name="T7" fmla="*/ 74 h 83"/>
                  <a:gd name="T8" fmla="*/ 69 w 81"/>
                  <a:gd name="T9" fmla="*/ 70 h 83"/>
                  <a:gd name="T10" fmla="*/ 72 w 81"/>
                  <a:gd name="T11" fmla="*/ 63 h 83"/>
                  <a:gd name="T12" fmla="*/ 77 w 81"/>
                  <a:gd name="T13" fmla="*/ 56 h 83"/>
                  <a:gd name="T14" fmla="*/ 80 w 81"/>
                  <a:gd name="T15" fmla="*/ 50 h 83"/>
                  <a:gd name="T16" fmla="*/ 81 w 81"/>
                  <a:gd name="T17" fmla="*/ 44 h 83"/>
                  <a:gd name="T18" fmla="*/ 80 w 81"/>
                  <a:gd name="T19" fmla="*/ 34 h 83"/>
                  <a:gd name="T20" fmla="*/ 77 w 81"/>
                  <a:gd name="T21" fmla="*/ 26 h 83"/>
                  <a:gd name="T22" fmla="*/ 72 w 81"/>
                  <a:gd name="T23" fmla="*/ 18 h 83"/>
                  <a:gd name="T24" fmla="*/ 69 w 81"/>
                  <a:gd name="T25" fmla="*/ 13 h 83"/>
                  <a:gd name="T26" fmla="*/ 61 w 81"/>
                  <a:gd name="T27" fmla="*/ 7 h 83"/>
                  <a:gd name="T28" fmla="*/ 55 w 81"/>
                  <a:gd name="T29" fmla="*/ 3 h 83"/>
                  <a:gd name="T30" fmla="*/ 46 w 81"/>
                  <a:gd name="T31" fmla="*/ 0 h 83"/>
                  <a:gd name="T32" fmla="*/ 39 w 81"/>
                  <a:gd name="T33" fmla="*/ 0 h 83"/>
                  <a:gd name="T34" fmla="*/ 31 w 81"/>
                  <a:gd name="T35" fmla="*/ 0 h 83"/>
                  <a:gd name="T36" fmla="*/ 24 w 81"/>
                  <a:gd name="T37" fmla="*/ 3 h 83"/>
                  <a:gd name="T38" fmla="*/ 16 w 81"/>
                  <a:gd name="T39" fmla="*/ 7 h 83"/>
                  <a:gd name="T40" fmla="*/ 11 w 81"/>
                  <a:gd name="T41" fmla="*/ 13 h 83"/>
                  <a:gd name="T42" fmla="*/ 5 w 81"/>
                  <a:gd name="T43" fmla="*/ 18 h 83"/>
                  <a:gd name="T44" fmla="*/ 2 w 81"/>
                  <a:gd name="T45" fmla="*/ 26 h 83"/>
                  <a:gd name="T46" fmla="*/ 0 w 81"/>
                  <a:gd name="T47" fmla="*/ 34 h 83"/>
                  <a:gd name="T48" fmla="*/ 0 w 81"/>
                  <a:gd name="T49" fmla="*/ 44 h 83"/>
                  <a:gd name="T50" fmla="*/ 0 w 81"/>
                  <a:gd name="T51" fmla="*/ 50 h 83"/>
                  <a:gd name="T52" fmla="*/ 2 w 81"/>
                  <a:gd name="T53" fmla="*/ 56 h 83"/>
                  <a:gd name="T54" fmla="*/ 5 w 81"/>
                  <a:gd name="T55" fmla="*/ 63 h 83"/>
                  <a:gd name="T56" fmla="*/ 11 w 81"/>
                  <a:gd name="T57" fmla="*/ 70 h 83"/>
                  <a:gd name="T58" fmla="*/ 16 w 81"/>
                  <a:gd name="T59" fmla="*/ 74 h 83"/>
                  <a:gd name="T60" fmla="*/ 24 w 81"/>
                  <a:gd name="T61" fmla="*/ 79 h 83"/>
                  <a:gd name="T62" fmla="*/ 31 w 81"/>
                  <a:gd name="T63" fmla="*/ 81 h 83"/>
                  <a:gd name="T64" fmla="*/ 39 w 81"/>
                  <a:gd name="T65" fmla="*/ 83 h 83"/>
                  <a:gd name="T66" fmla="*/ 39 w 81"/>
                  <a:gd name="T6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83">
                    <a:moveTo>
                      <a:pt x="39" y="83"/>
                    </a:moveTo>
                    <a:lnTo>
                      <a:pt x="46" y="81"/>
                    </a:lnTo>
                    <a:lnTo>
                      <a:pt x="55" y="79"/>
                    </a:lnTo>
                    <a:lnTo>
                      <a:pt x="61" y="74"/>
                    </a:lnTo>
                    <a:lnTo>
                      <a:pt x="69" y="70"/>
                    </a:lnTo>
                    <a:lnTo>
                      <a:pt x="72" y="63"/>
                    </a:lnTo>
                    <a:lnTo>
                      <a:pt x="77" y="56"/>
                    </a:lnTo>
                    <a:lnTo>
                      <a:pt x="80" y="50"/>
                    </a:lnTo>
                    <a:lnTo>
                      <a:pt x="81" y="44"/>
                    </a:lnTo>
                    <a:lnTo>
                      <a:pt x="80" y="34"/>
                    </a:lnTo>
                    <a:lnTo>
                      <a:pt x="77" y="26"/>
                    </a:lnTo>
                    <a:lnTo>
                      <a:pt x="72" y="18"/>
                    </a:lnTo>
                    <a:lnTo>
                      <a:pt x="69" y="13"/>
                    </a:lnTo>
                    <a:lnTo>
                      <a:pt x="61" y="7"/>
                    </a:lnTo>
                    <a:lnTo>
                      <a:pt x="55" y="3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4" y="3"/>
                    </a:lnTo>
                    <a:lnTo>
                      <a:pt x="16" y="7"/>
                    </a:lnTo>
                    <a:lnTo>
                      <a:pt x="11" y="13"/>
                    </a:lnTo>
                    <a:lnTo>
                      <a:pt x="5" y="18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5" y="63"/>
                    </a:lnTo>
                    <a:lnTo>
                      <a:pt x="11" y="70"/>
                    </a:lnTo>
                    <a:lnTo>
                      <a:pt x="16" y="74"/>
                    </a:lnTo>
                    <a:lnTo>
                      <a:pt x="24" y="79"/>
                    </a:lnTo>
                    <a:lnTo>
                      <a:pt x="31" y="81"/>
                    </a:lnTo>
                    <a:lnTo>
                      <a:pt x="39" y="83"/>
                    </a:lnTo>
                    <a:lnTo>
                      <a:pt x="39" y="83"/>
                    </a:lnTo>
                    <a:close/>
                  </a:path>
                </a:pathLst>
              </a:custGeom>
              <a:solidFill>
                <a:srgbClr val="D9E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Freeform 67"/>
              <p:cNvSpPr>
                <a:spLocks/>
              </p:cNvSpPr>
              <p:nvPr/>
            </p:nvSpPr>
            <p:spPr bwMode="auto">
              <a:xfrm>
                <a:off x="2809" y="2065"/>
                <a:ext cx="26" cy="39"/>
              </a:xfrm>
              <a:custGeom>
                <a:avLst/>
                <a:gdLst>
                  <a:gd name="T0" fmla="*/ 39 w 78"/>
                  <a:gd name="T1" fmla="*/ 77 h 77"/>
                  <a:gd name="T2" fmla="*/ 46 w 78"/>
                  <a:gd name="T3" fmla="*/ 76 h 77"/>
                  <a:gd name="T4" fmla="*/ 54 w 78"/>
                  <a:gd name="T5" fmla="*/ 74 h 77"/>
                  <a:gd name="T6" fmla="*/ 60 w 78"/>
                  <a:gd name="T7" fmla="*/ 69 h 77"/>
                  <a:gd name="T8" fmla="*/ 68 w 78"/>
                  <a:gd name="T9" fmla="*/ 65 h 77"/>
                  <a:gd name="T10" fmla="*/ 71 w 78"/>
                  <a:gd name="T11" fmla="*/ 59 h 77"/>
                  <a:gd name="T12" fmla="*/ 75 w 78"/>
                  <a:gd name="T13" fmla="*/ 52 h 77"/>
                  <a:gd name="T14" fmla="*/ 78 w 78"/>
                  <a:gd name="T15" fmla="*/ 45 h 77"/>
                  <a:gd name="T16" fmla="*/ 78 w 78"/>
                  <a:gd name="T17" fmla="*/ 39 h 77"/>
                  <a:gd name="T18" fmla="*/ 78 w 78"/>
                  <a:gd name="T19" fmla="*/ 29 h 77"/>
                  <a:gd name="T20" fmla="*/ 75 w 78"/>
                  <a:gd name="T21" fmla="*/ 21 h 77"/>
                  <a:gd name="T22" fmla="*/ 71 w 78"/>
                  <a:gd name="T23" fmla="*/ 14 h 77"/>
                  <a:gd name="T24" fmla="*/ 68 w 78"/>
                  <a:gd name="T25" fmla="*/ 10 h 77"/>
                  <a:gd name="T26" fmla="*/ 60 w 78"/>
                  <a:gd name="T27" fmla="*/ 5 h 77"/>
                  <a:gd name="T28" fmla="*/ 54 w 78"/>
                  <a:gd name="T29" fmla="*/ 3 h 77"/>
                  <a:gd name="T30" fmla="*/ 46 w 78"/>
                  <a:gd name="T31" fmla="*/ 0 h 77"/>
                  <a:gd name="T32" fmla="*/ 39 w 78"/>
                  <a:gd name="T33" fmla="*/ 0 h 77"/>
                  <a:gd name="T34" fmla="*/ 30 w 78"/>
                  <a:gd name="T35" fmla="*/ 0 h 77"/>
                  <a:gd name="T36" fmla="*/ 23 w 78"/>
                  <a:gd name="T37" fmla="*/ 3 h 77"/>
                  <a:gd name="T38" fmla="*/ 15 w 78"/>
                  <a:gd name="T39" fmla="*/ 5 h 77"/>
                  <a:gd name="T40" fmla="*/ 10 w 78"/>
                  <a:gd name="T41" fmla="*/ 10 h 77"/>
                  <a:gd name="T42" fmla="*/ 5 w 78"/>
                  <a:gd name="T43" fmla="*/ 14 h 77"/>
                  <a:gd name="T44" fmla="*/ 3 w 78"/>
                  <a:gd name="T45" fmla="*/ 21 h 77"/>
                  <a:gd name="T46" fmla="*/ 0 w 78"/>
                  <a:gd name="T47" fmla="*/ 29 h 77"/>
                  <a:gd name="T48" fmla="*/ 0 w 78"/>
                  <a:gd name="T49" fmla="*/ 39 h 77"/>
                  <a:gd name="T50" fmla="*/ 0 w 78"/>
                  <a:gd name="T51" fmla="*/ 45 h 77"/>
                  <a:gd name="T52" fmla="*/ 3 w 78"/>
                  <a:gd name="T53" fmla="*/ 52 h 77"/>
                  <a:gd name="T54" fmla="*/ 5 w 78"/>
                  <a:gd name="T55" fmla="*/ 59 h 77"/>
                  <a:gd name="T56" fmla="*/ 10 w 78"/>
                  <a:gd name="T57" fmla="*/ 65 h 77"/>
                  <a:gd name="T58" fmla="*/ 15 w 78"/>
                  <a:gd name="T59" fmla="*/ 69 h 77"/>
                  <a:gd name="T60" fmla="*/ 23 w 78"/>
                  <a:gd name="T61" fmla="*/ 74 h 77"/>
                  <a:gd name="T62" fmla="*/ 30 w 78"/>
                  <a:gd name="T63" fmla="*/ 76 h 77"/>
                  <a:gd name="T64" fmla="*/ 39 w 78"/>
                  <a:gd name="T65" fmla="*/ 77 h 77"/>
                  <a:gd name="T66" fmla="*/ 39 w 78"/>
                  <a:gd name="T6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77">
                    <a:moveTo>
                      <a:pt x="39" y="77"/>
                    </a:moveTo>
                    <a:lnTo>
                      <a:pt x="46" y="76"/>
                    </a:lnTo>
                    <a:lnTo>
                      <a:pt x="54" y="74"/>
                    </a:lnTo>
                    <a:lnTo>
                      <a:pt x="60" y="69"/>
                    </a:lnTo>
                    <a:lnTo>
                      <a:pt x="68" y="65"/>
                    </a:lnTo>
                    <a:lnTo>
                      <a:pt x="71" y="59"/>
                    </a:lnTo>
                    <a:lnTo>
                      <a:pt x="75" y="52"/>
                    </a:lnTo>
                    <a:lnTo>
                      <a:pt x="78" y="45"/>
                    </a:lnTo>
                    <a:lnTo>
                      <a:pt x="78" y="39"/>
                    </a:lnTo>
                    <a:lnTo>
                      <a:pt x="78" y="29"/>
                    </a:lnTo>
                    <a:lnTo>
                      <a:pt x="75" y="21"/>
                    </a:lnTo>
                    <a:lnTo>
                      <a:pt x="71" y="14"/>
                    </a:lnTo>
                    <a:lnTo>
                      <a:pt x="68" y="10"/>
                    </a:lnTo>
                    <a:lnTo>
                      <a:pt x="60" y="5"/>
                    </a:lnTo>
                    <a:lnTo>
                      <a:pt x="54" y="3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3" y="3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5" y="14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3" y="52"/>
                    </a:lnTo>
                    <a:lnTo>
                      <a:pt x="5" y="59"/>
                    </a:lnTo>
                    <a:lnTo>
                      <a:pt x="10" y="65"/>
                    </a:lnTo>
                    <a:lnTo>
                      <a:pt x="15" y="69"/>
                    </a:lnTo>
                    <a:lnTo>
                      <a:pt x="23" y="74"/>
                    </a:lnTo>
                    <a:lnTo>
                      <a:pt x="30" y="76"/>
                    </a:lnTo>
                    <a:lnTo>
                      <a:pt x="39" y="77"/>
                    </a:lnTo>
                    <a:lnTo>
                      <a:pt x="39" y="77"/>
                    </a:lnTo>
                    <a:close/>
                  </a:path>
                </a:pathLst>
              </a:custGeom>
              <a:solidFill>
                <a:srgbClr val="D9E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6" name="Freeform 68"/>
              <p:cNvSpPr>
                <a:spLocks/>
              </p:cNvSpPr>
              <p:nvPr/>
            </p:nvSpPr>
            <p:spPr bwMode="auto">
              <a:xfrm>
                <a:off x="2905" y="2051"/>
                <a:ext cx="27" cy="39"/>
              </a:xfrm>
              <a:custGeom>
                <a:avLst/>
                <a:gdLst>
                  <a:gd name="T0" fmla="*/ 44 w 82"/>
                  <a:gd name="T1" fmla="*/ 77 h 77"/>
                  <a:gd name="T2" fmla="*/ 50 w 82"/>
                  <a:gd name="T3" fmla="*/ 76 h 77"/>
                  <a:gd name="T4" fmla="*/ 56 w 82"/>
                  <a:gd name="T5" fmla="*/ 73 h 77"/>
                  <a:gd name="T6" fmla="*/ 62 w 82"/>
                  <a:gd name="T7" fmla="*/ 69 h 77"/>
                  <a:gd name="T8" fmla="*/ 70 w 82"/>
                  <a:gd name="T9" fmla="*/ 66 h 77"/>
                  <a:gd name="T10" fmla="*/ 74 w 82"/>
                  <a:gd name="T11" fmla="*/ 59 h 77"/>
                  <a:gd name="T12" fmla="*/ 79 w 82"/>
                  <a:gd name="T13" fmla="*/ 53 h 77"/>
                  <a:gd name="T14" fmla="*/ 81 w 82"/>
                  <a:gd name="T15" fmla="*/ 46 h 77"/>
                  <a:gd name="T16" fmla="*/ 82 w 82"/>
                  <a:gd name="T17" fmla="*/ 38 h 77"/>
                  <a:gd name="T18" fmla="*/ 81 w 82"/>
                  <a:gd name="T19" fmla="*/ 31 h 77"/>
                  <a:gd name="T20" fmla="*/ 79 w 82"/>
                  <a:gd name="T21" fmla="*/ 23 h 77"/>
                  <a:gd name="T22" fmla="*/ 74 w 82"/>
                  <a:gd name="T23" fmla="*/ 16 h 77"/>
                  <a:gd name="T24" fmla="*/ 70 w 82"/>
                  <a:gd name="T25" fmla="*/ 11 h 77"/>
                  <a:gd name="T26" fmla="*/ 62 w 82"/>
                  <a:gd name="T27" fmla="*/ 5 h 77"/>
                  <a:gd name="T28" fmla="*/ 56 w 82"/>
                  <a:gd name="T29" fmla="*/ 2 h 77"/>
                  <a:gd name="T30" fmla="*/ 50 w 82"/>
                  <a:gd name="T31" fmla="*/ 0 h 77"/>
                  <a:gd name="T32" fmla="*/ 44 w 82"/>
                  <a:gd name="T33" fmla="*/ 0 h 77"/>
                  <a:gd name="T34" fmla="*/ 34 w 82"/>
                  <a:gd name="T35" fmla="*/ 0 h 77"/>
                  <a:gd name="T36" fmla="*/ 26 w 82"/>
                  <a:gd name="T37" fmla="*/ 2 h 77"/>
                  <a:gd name="T38" fmla="*/ 17 w 82"/>
                  <a:gd name="T39" fmla="*/ 5 h 77"/>
                  <a:gd name="T40" fmla="*/ 12 w 82"/>
                  <a:gd name="T41" fmla="*/ 11 h 77"/>
                  <a:gd name="T42" fmla="*/ 6 w 82"/>
                  <a:gd name="T43" fmla="*/ 16 h 77"/>
                  <a:gd name="T44" fmla="*/ 2 w 82"/>
                  <a:gd name="T45" fmla="*/ 23 h 77"/>
                  <a:gd name="T46" fmla="*/ 0 w 82"/>
                  <a:gd name="T47" fmla="*/ 31 h 77"/>
                  <a:gd name="T48" fmla="*/ 0 w 82"/>
                  <a:gd name="T49" fmla="*/ 38 h 77"/>
                  <a:gd name="T50" fmla="*/ 0 w 82"/>
                  <a:gd name="T51" fmla="*/ 46 h 77"/>
                  <a:gd name="T52" fmla="*/ 2 w 82"/>
                  <a:gd name="T53" fmla="*/ 53 h 77"/>
                  <a:gd name="T54" fmla="*/ 6 w 82"/>
                  <a:gd name="T55" fmla="*/ 59 h 77"/>
                  <a:gd name="T56" fmla="*/ 12 w 82"/>
                  <a:gd name="T57" fmla="*/ 66 h 77"/>
                  <a:gd name="T58" fmla="*/ 17 w 82"/>
                  <a:gd name="T59" fmla="*/ 69 h 77"/>
                  <a:gd name="T60" fmla="*/ 26 w 82"/>
                  <a:gd name="T61" fmla="*/ 73 h 77"/>
                  <a:gd name="T62" fmla="*/ 34 w 82"/>
                  <a:gd name="T63" fmla="*/ 76 h 77"/>
                  <a:gd name="T64" fmla="*/ 44 w 82"/>
                  <a:gd name="T65" fmla="*/ 77 h 77"/>
                  <a:gd name="T66" fmla="*/ 44 w 82"/>
                  <a:gd name="T6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77">
                    <a:moveTo>
                      <a:pt x="44" y="77"/>
                    </a:moveTo>
                    <a:lnTo>
                      <a:pt x="50" y="76"/>
                    </a:lnTo>
                    <a:lnTo>
                      <a:pt x="56" y="73"/>
                    </a:lnTo>
                    <a:lnTo>
                      <a:pt x="62" y="69"/>
                    </a:lnTo>
                    <a:lnTo>
                      <a:pt x="70" y="66"/>
                    </a:lnTo>
                    <a:lnTo>
                      <a:pt x="74" y="59"/>
                    </a:lnTo>
                    <a:lnTo>
                      <a:pt x="79" y="53"/>
                    </a:lnTo>
                    <a:lnTo>
                      <a:pt x="81" y="46"/>
                    </a:lnTo>
                    <a:lnTo>
                      <a:pt x="82" y="38"/>
                    </a:lnTo>
                    <a:lnTo>
                      <a:pt x="81" y="31"/>
                    </a:lnTo>
                    <a:lnTo>
                      <a:pt x="79" y="23"/>
                    </a:lnTo>
                    <a:lnTo>
                      <a:pt x="74" y="16"/>
                    </a:lnTo>
                    <a:lnTo>
                      <a:pt x="70" y="11"/>
                    </a:lnTo>
                    <a:lnTo>
                      <a:pt x="62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7" y="5"/>
                    </a:lnTo>
                    <a:lnTo>
                      <a:pt x="12" y="11"/>
                    </a:lnTo>
                    <a:lnTo>
                      <a:pt x="6" y="16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2" y="66"/>
                    </a:lnTo>
                    <a:lnTo>
                      <a:pt x="17" y="69"/>
                    </a:lnTo>
                    <a:lnTo>
                      <a:pt x="26" y="73"/>
                    </a:lnTo>
                    <a:lnTo>
                      <a:pt x="34" y="76"/>
                    </a:lnTo>
                    <a:lnTo>
                      <a:pt x="44" y="77"/>
                    </a:lnTo>
                    <a:lnTo>
                      <a:pt x="44" y="77"/>
                    </a:lnTo>
                    <a:close/>
                  </a:path>
                </a:pathLst>
              </a:custGeom>
              <a:solidFill>
                <a:srgbClr val="D9E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Freeform 69"/>
              <p:cNvSpPr>
                <a:spLocks/>
              </p:cNvSpPr>
              <p:nvPr/>
            </p:nvSpPr>
            <p:spPr bwMode="auto">
              <a:xfrm>
                <a:off x="2719" y="2071"/>
                <a:ext cx="10" cy="15"/>
              </a:xfrm>
              <a:custGeom>
                <a:avLst/>
                <a:gdLst>
                  <a:gd name="T0" fmla="*/ 15 w 31"/>
                  <a:gd name="T1" fmla="*/ 31 h 31"/>
                  <a:gd name="T2" fmla="*/ 25 w 31"/>
                  <a:gd name="T3" fmla="*/ 26 h 31"/>
                  <a:gd name="T4" fmla="*/ 31 w 31"/>
                  <a:gd name="T5" fmla="*/ 16 h 31"/>
                  <a:gd name="T6" fmla="*/ 29 w 31"/>
                  <a:gd name="T7" fmla="*/ 8 h 31"/>
                  <a:gd name="T8" fmla="*/ 25 w 31"/>
                  <a:gd name="T9" fmla="*/ 3 h 31"/>
                  <a:gd name="T10" fmla="*/ 20 w 31"/>
                  <a:gd name="T11" fmla="*/ 0 h 31"/>
                  <a:gd name="T12" fmla="*/ 15 w 31"/>
                  <a:gd name="T13" fmla="*/ 0 h 31"/>
                  <a:gd name="T14" fmla="*/ 6 w 31"/>
                  <a:gd name="T15" fmla="*/ 0 h 31"/>
                  <a:gd name="T16" fmla="*/ 3 w 31"/>
                  <a:gd name="T17" fmla="*/ 3 h 31"/>
                  <a:gd name="T18" fmla="*/ 0 w 31"/>
                  <a:gd name="T19" fmla="*/ 8 h 31"/>
                  <a:gd name="T20" fmla="*/ 0 w 31"/>
                  <a:gd name="T21" fmla="*/ 16 h 31"/>
                  <a:gd name="T22" fmla="*/ 0 w 31"/>
                  <a:gd name="T23" fmla="*/ 21 h 31"/>
                  <a:gd name="T24" fmla="*/ 3 w 31"/>
                  <a:gd name="T25" fmla="*/ 26 h 31"/>
                  <a:gd name="T26" fmla="*/ 6 w 31"/>
                  <a:gd name="T27" fmla="*/ 29 h 31"/>
                  <a:gd name="T28" fmla="*/ 15 w 31"/>
                  <a:gd name="T29" fmla="*/ 31 h 31"/>
                  <a:gd name="T30" fmla="*/ 15 w 31"/>
                  <a:gd name="T3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lnTo>
                      <a:pt x="25" y="26"/>
                    </a:lnTo>
                    <a:lnTo>
                      <a:pt x="31" y="16"/>
                    </a:lnTo>
                    <a:lnTo>
                      <a:pt x="29" y="8"/>
                    </a:lnTo>
                    <a:lnTo>
                      <a:pt x="25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3" y="26"/>
                    </a:lnTo>
                    <a:lnTo>
                      <a:pt x="6" y="29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8" name="Freeform 70"/>
              <p:cNvSpPr>
                <a:spLocks/>
              </p:cNvSpPr>
              <p:nvPr/>
            </p:nvSpPr>
            <p:spPr bwMode="auto">
              <a:xfrm>
                <a:off x="2779" y="1963"/>
                <a:ext cx="10" cy="16"/>
              </a:xfrm>
              <a:custGeom>
                <a:avLst/>
                <a:gdLst>
                  <a:gd name="T0" fmla="*/ 16 w 31"/>
                  <a:gd name="T1" fmla="*/ 31 h 31"/>
                  <a:gd name="T2" fmla="*/ 26 w 31"/>
                  <a:gd name="T3" fmla="*/ 26 h 31"/>
                  <a:gd name="T4" fmla="*/ 31 w 31"/>
                  <a:gd name="T5" fmla="*/ 16 h 31"/>
                  <a:gd name="T6" fmla="*/ 26 w 31"/>
                  <a:gd name="T7" fmla="*/ 4 h 31"/>
                  <a:gd name="T8" fmla="*/ 16 w 31"/>
                  <a:gd name="T9" fmla="*/ 0 h 31"/>
                  <a:gd name="T10" fmla="*/ 5 w 31"/>
                  <a:gd name="T11" fmla="*/ 4 h 31"/>
                  <a:gd name="T12" fmla="*/ 0 w 31"/>
                  <a:gd name="T13" fmla="*/ 16 h 31"/>
                  <a:gd name="T14" fmla="*/ 5 w 31"/>
                  <a:gd name="T15" fmla="*/ 26 h 31"/>
                  <a:gd name="T16" fmla="*/ 16 w 31"/>
                  <a:gd name="T17" fmla="*/ 31 h 31"/>
                  <a:gd name="T18" fmla="*/ 16 w 31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26" y="26"/>
                    </a:lnTo>
                    <a:lnTo>
                      <a:pt x="31" y="16"/>
                    </a:lnTo>
                    <a:lnTo>
                      <a:pt x="26" y="4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  <a:lnTo>
                      <a:pt x="5" y="26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Freeform 71"/>
              <p:cNvSpPr>
                <a:spLocks/>
              </p:cNvSpPr>
              <p:nvPr/>
            </p:nvSpPr>
            <p:spPr bwMode="auto">
              <a:xfrm>
                <a:off x="2823" y="1856"/>
                <a:ext cx="11" cy="16"/>
              </a:xfrm>
              <a:custGeom>
                <a:avLst/>
                <a:gdLst>
                  <a:gd name="T0" fmla="*/ 15 w 31"/>
                  <a:gd name="T1" fmla="*/ 32 h 32"/>
                  <a:gd name="T2" fmla="*/ 21 w 31"/>
                  <a:gd name="T3" fmla="*/ 29 h 32"/>
                  <a:gd name="T4" fmla="*/ 26 w 31"/>
                  <a:gd name="T5" fmla="*/ 27 h 32"/>
                  <a:gd name="T6" fmla="*/ 30 w 31"/>
                  <a:gd name="T7" fmla="*/ 22 h 32"/>
                  <a:gd name="T8" fmla="*/ 31 w 31"/>
                  <a:gd name="T9" fmla="*/ 17 h 32"/>
                  <a:gd name="T10" fmla="*/ 30 w 31"/>
                  <a:gd name="T11" fmla="*/ 8 h 32"/>
                  <a:gd name="T12" fmla="*/ 26 w 31"/>
                  <a:gd name="T13" fmla="*/ 3 h 32"/>
                  <a:gd name="T14" fmla="*/ 21 w 31"/>
                  <a:gd name="T15" fmla="*/ 0 h 32"/>
                  <a:gd name="T16" fmla="*/ 15 w 31"/>
                  <a:gd name="T17" fmla="*/ 0 h 32"/>
                  <a:gd name="T18" fmla="*/ 9 w 31"/>
                  <a:gd name="T19" fmla="*/ 0 h 32"/>
                  <a:gd name="T20" fmla="*/ 4 w 31"/>
                  <a:gd name="T21" fmla="*/ 3 h 32"/>
                  <a:gd name="T22" fmla="*/ 0 w 31"/>
                  <a:gd name="T23" fmla="*/ 8 h 32"/>
                  <a:gd name="T24" fmla="*/ 0 w 31"/>
                  <a:gd name="T25" fmla="*/ 17 h 32"/>
                  <a:gd name="T26" fmla="*/ 4 w 31"/>
                  <a:gd name="T27" fmla="*/ 27 h 32"/>
                  <a:gd name="T28" fmla="*/ 15 w 31"/>
                  <a:gd name="T29" fmla="*/ 32 h 32"/>
                  <a:gd name="T30" fmla="*/ 15 w 31"/>
                  <a:gd name="T3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32">
                    <a:moveTo>
                      <a:pt x="15" y="32"/>
                    </a:moveTo>
                    <a:lnTo>
                      <a:pt x="21" y="29"/>
                    </a:lnTo>
                    <a:lnTo>
                      <a:pt x="26" y="27"/>
                    </a:lnTo>
                    <a:lnTo>
                      <a:pt x="30" y="22"/>
                    </a:lnTo>
                    <a:lnTo>
                      <a:pt x="31" y="17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4" y="27"/>
                    </a:lnTo>
                    <a:lnTo>
                      <a:pt x="15" y="32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0" name="Freeform 72"/>
              <p:cNvSpPr>
                <a:spLocks/>
              </p:cNvSpPr>
              <p:nvPr/>
            </p:nvSpPr>
            <p:spPr bwMode="auto">
              <a:xfrm>
                <a:off x="2867" y="1967"/>
                <a:ext cx="10" cy="16"/>
              </a:xfrm>
              <a:custGeom>
                <a:avLst/>
                <a:gdLst>
                  <a:gd name="T0" fmla="*/ 15 w 31"/>
                  <a:gd name="T1" fmla="*/ 31 h 31"/>
                  <a:gd name="T2" fmla="*/ 26 w 31"/>
                  <a:gd name="T3" fmla="*/ 26 h 31"/>
                  <a:gd name="T4" fmla="*/ 31 w 31"/>
                  <a:gd name="T5" fmla="*/ 16 h 31"/>
                  <a:gd name="T6" fmla="*/ 26 w 31"/>
                  <a:gd name="T7" fmla="*/ 5 h 31"/>
                  <a:gd name="T8" fmla="*/ 15 w 31"/>
                  <a:gd name="T9" fmla="*/ 0 h 31"/>
                  <a:gd name="T10" fmla="*/ 4 w 31"/>
                  <a:gd name="T11" fmla="*/ 5 h 31"/>
                  <a:gd name="T12" fmla="*/ 0 w 31"/>
                  <a:gd name="T13" fmla="*/ 16 h 31"/>
                  <a:gd name="T14" fmla="*/ 4 w 31"/>
                  <a:gd name="T15" fmla="*/ 26 h 31"/>
                  <a:gd name="T16" fmla="*/ 15 w 31"/>
                  <a:gd name="T17" fmla="*/ 31 h 31"/>
                  <a:gd name="T18" fmla="*/ 15 w 31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lnTo>
                      <a:pt x="26" y="26"/>
                    </a:lnTo>
                    <a:lnTo>
                      <a:pt x="31" y="16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4" y="5"/>
                    </a:lnTo>
                    <a:lnTo>
                      <a:pt x="0" y="16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auto">
              <a:xfrm>
                <a:off x="2818" y="2076"/>
                <a:ext cx="8" cy="10"/>
              </a:xfrm>
              <a:custGeom>
                <a:avLst/>
                <a:gdLst>
                  <a:gd name="T0" fmla="*/ 11 w 23"/>
                  <a:gd name="T1" fmla="*/ 20 h 20"/>
                  <a:gd name="T2" fmla="*/ 18 w 23"/>
                  <a:gd name="T3" fmla="*/ 18 h 20"/>
                  <a:gd name="T4" fmla="*/ 23 w 23"/>
                  <a:gd name="T5" fmla="*/ 13 h 20"/>
                  <a:gd name="T6" fmla="*/ 18 w 23"/>
                  <a:gd name="T7" fmla="*/ 3 h 20"/>
                  <a:gd name="T8" fmla="*/ 11 w 23"/>
                  <a:gd name="T9" fmla="*/ 0 h 20"/>
                  <a:gd name="T10" fmla="*/ 3 w 23"/>
                  <a:gd name="T11" fmla="*/ 3 h 20"/>
                  <a:gd name="T12" fmla="*/ 0 w 23"/>
                  <a:gd name="T13" fmla="*/ 13 h 20"/>
                  <a:gd name="T14" fmla="*/ 3 w 23"/>
                  <a:gd name="T15" fmla="*/ 18 h 20"/>
                  <a:gd name="T16" fmla="*/ 11 w 23"/>
                  <a:gd name="T17" fmla="*/ 20 h 20"/>
                  <a:gd name="T18" fmla="*/ 11 w 23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">
                    <a:moveTo>
                      <a:pt x="11" y="20"/>
                    </a:moveTo>
                    <a:lnTo>
                      <a:pt x="18" y="18"/>
                    </a:lnTo>
                    <a:lnTo>
                      <a:pt x="23" y="13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11" y="20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auto">
              <a:xfrm>
                <a:off x="2917" y="2063"/>
                <a:ext cx="8" cy="13"/>
              </a:xfrm>
              <a:custGeom>
                <a:avLst/>
                <a:gdLst>
                  <a:gd name="T0" fmla="*/ 11 w 26"/>
                  <a:gd name="T1" fmla="*/ 26 h 26"/>
                  <a:gd name="T2" fmla="*/ 21 w 26"/>
                  <a:gd name="T3" fmla="*/ 21 h 26"/>
                  <a:gd name="T4" fmla="*/ 26 w 26"/>
                  <a:gd name="T5" fmla="*/ 15 h 26"/>
                  <a:gd name="T6" fmla="*/ 21 w 26"/>
                  <a:gd name="T7" fmla="*/ 4 h 26"/>
                  <a:gd name="T8" fmla="*/ 11 w 26"/>
                  <a:gd name="T9" fmla="*/ 0 h 26"/>
                  <a:gd name="T10" fmla="*/ 3 w 26"/>
                  <a:gd name="T11" fmla="*/ 4 h 26"/>
                  <a:gd name="T12" fmla="*/ 0 w 26"/>
                  <a:gd name="T13" fmla="*/ 15 h 26"/>
                  <a:gd name="T14" fmla="*/ 3 w 26"/>
                  <a:gd name="T15" fmla="*/ 21 h 26"/>
                  <a:gd name="T16" fmla="*/ 11 w 26"/>
                  <a:gd name="T17" fmla="*/ 26 h 26"/>
                  <a:gd name="T18" fmla="*/ 11 w 26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1" y="26"/>
                    </a:moveTo>
                    <a:lnTo>
                      <a:pt x="21" y="21"/>
                    </a:lnTo>
                    <a:lnTo>
                      <a:pt x="26" y="15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3" y="4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11" y="26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615" name="Picture 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53" b="47459"/>
            <a:stretch>
              <a:fillRect/>
            </a:stretch>
          </p:blipFill>
          <p:spPr bwMode="auto">
            <a:xfrm>
              <a:off x="0" y="2343"/>
              <a:ext cx="1381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646" name="Group 118"/>
          <p:cNvGrpSpPr>
            <a:grpSpLocks/>
          </p:cNvGrpSpPr>
          <p:nvPr/>
        </p:nvGrpSpPr>
        <p:grpSpPr bwMode="auto">
          <a:xfrm>
            <a:off x="5191125" y="2525713"/>
            <a:ext cx="884238" cy="3019425"/>
            <a:chOff x="3270" y="1591"/>
            <a:chExt cx="557" cy="1902"/>
          </a:xfrm>
        </p:grpSpPr>
        <p:grpSp>
          <p:nvGrpSpPr>
            <p:cNvPr id="22633" name="Group 105"/>
            <p:cNvGrpSpPr>
              <a:grpSpLocks/>
            </p:cNvGrpSpPr>
            <p:nvPr/>
          </p:nvGrpSpPr>
          <p:grpSpPr bwMode="auto">
            <a:xfrm>
              <a:off x="3375" y="1591"/>
              <a:ext cx="171" cy="1902"/>
              <a:chOff x="3375" y="1591"/>
              <a:chExt cx="171" cy="1902"/>
            </a:xfrm>
          </p:grpSpPr>
          <p:sp>
            <p:nvSpPr>
              <p:cNvPr id="22616" name="Line 88"/>
              <p:cNvSpPr>
                <a:spLocks noChangeShapeType="1"/>
              </p:cNvSpPr>
              <p:nvPr/>
            </p:nvSpPr>
            <p:spPr bwMode="auto">
              <a:xfrm>
                <a:off x="3456" y="1591"/>
                <a:ext cx="0" cy="19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618" name="Line 90"/>
              <p:cNvSpPr>
                <a:spLocks noChangeShapeType="1"/>
              </p:cNvSpPr>
              <p:nvPr/>
            </p:nvSpPr>
            <p:spPr bwMode="auto">
              <a:xfrm>
                <a:off x="3375" y="1596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619" name="Line 91"/>
              <p:cNvSpPr>
                <a:spLocks noChangeShapeType="1"/>
              </p:cNvSpPr>
              <p:nvPr/>
            </p:nvSpPr>
            <p:spPr bwMode="auto">
              <a:xfrm>
                <a:off x="3375" y="3492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2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270" y="2222"/>
                  <a:ext cx="557" cy="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22620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70" y="2222"/>
                  <a:ext cx="557" cy="2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640" name="Group 112"/>
          <p:cNvGrpSpPr>
            <a:grpSpLocks/>
          </p:cNvGrpSpPr>
          <p:nvPr/>
        </p:nvGrpSpPr>
        <p:grpSpPr bwMode="auto">
          <a:xfrm>
            <a:off x="6669088" y="2525713"/>
            <a:ext cx="201612" cy="711200"/>
            <a:chOff x="4201" y="1591"/>
            <a:chExt cx="127" cy="448"/>
          </a:xfrm>
        </p:grpSpPr>
        <p:sp>
          <p:nvSpPr>
            <p:cNvPr id="22621" name="Oval 93"/>
            <p:cNvSpPr>
              <a:spLocks noChangeAspect="1" noChangeArrowheads="1"/>
            </p:cNvSpPr>
            <p:nvPr/>
          </p:nvSpPr>
          <p:spPr bwMode="auto">
            <a:xfrm>
              <a:off x="4201" y="1591"/>
              <a:ext cx="127" cy="12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Line 94"/>
            <p:cNvSpPr>
              <a:spLocks noChangeShapeType="1"/>
            </p:cNvSpPr>
            <p:nvPr/>
          </p:nvSpPr>
          <p:spPr bwMode="auto">
            <a:xfrm flipH="1">
              <a:off x="4265" y="1719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23" name="Text Box 95"/>
              <p:cNvSpPr txBox="1">
                <a:spLocks noChangeArrowheads="1"/>
              </p:cNvSpPr>
              <p:nvPr/>
            </p:nvSpPr>
            <p:spPr bwMode="auto">
              <a:xfrm>
                <a:off x="6061614" y="3194050"/>
                <a:ext cx="16299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i="1" baseline="-25000" dirty="0" err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i="1" dirty="0" err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i="1" baseline="-25000" dirty="0" err="1">
                          <a:latin typeface="Cambria Math" panose="02040503050406030204" pitchFamily="18" charset="0"/>
                        </a:rPr>
                        <m:t>𝑛𝑒𝑡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2623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1614" y="3194050"/>
                <a:ext cx="162993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4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48" name="Group 120"/>
          <p:cNvGrpSpPr>
            <a:grpSpLocks/>
          </p:cNvGrpSpPr>
          <p:nvPr/>
        </p:nvGrpSpPr>
        <p:grpSpPr bwMode="auto">
          <a:xfrm>
            <a:off x="7645402" y="2765426"/>
            <a:ext cx="1416051" cy="927101"/>
            <a:chOff x="4816" y="1742"/>
            <a:chExt cx="892" cy="584"/>
          </a:xfrm>
        </p:grpSpPr>
        <p:sp>
          <p:nvSpPr>
            <p:cNvPr id="22624" name="Line 96"/>
            <p:cNvSpPr>
              <a:spLocks noChangeShapeType="1"/>
            </p:cNvSpPr>
            <p:nvPr/>
          </p:nvSpPr>
          <p:spPr bwMode="auto">
            <a:xfrm flipH="1">
              <a:off x="5102" y="1742"/>
              <a:ext cx="0" cy="32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2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816" y="2035"/>
                  <a:ext cx="89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 = −</m:t>
                        </m:r>
                        <m:r>
                          <a:rPr lang="en-US" altLang="en-US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en-US" dirty="0">
                    <a:solidFill>
                      <a:schemeClr val="hlink"/>
                    </a:solidFill>
                  </a:endParaRPr>
                </a:p>
              </p:txBody>
            </p:sp>
          </mc:Choice>
          <mc:Fallback xmlns="">
            <p:sp>
              <p:nvSpPr>
                <p:cNvPr id="22625" name="Text 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16" y="2035"/>
                  <a:ext cx="892" cy="29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84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26" name="Text Box 98"/>
              <p:cNvSpPr txBox="1">
                <a:spLocks noChangeArrowheads="1"/>
              </p:cNvSpPr>
              <p:nvPr/>
            </p:nvSpPr>
            <p:spPr bwMode="auto">
              <a:xfrm>
                <a:off x="2984500" y="2265363"/>
                <a:ext cx="196066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i="1" baseline="-250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= 30</m:t>
                      </m:r>
                      <m:r>
                        <a:rPr lang="en-US" altLang="en-US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626" name="Text 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4500" y="2265363"/>
                <a:ext cx="1960665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39" name="Group 111"/>
          <p:cNvGrpSpPr>
            <a:grpSpLocks/>
          </p:cNvGrpSpPr>
          <p:nvPr/>
        </p:nvGrpSpPr>
        <p:grpSpPr bwMode="auto">
          <a:xfrm>
            <a:off x="6800852" y="3970339"/>
            <a:ext cx="1643063" cy="1373188"/>
            <a:chOff x="4284" y="2501"/>
            <a:chExt cx="1035" cy="865"/>
          </a:xfrm>
        </p:grpSpPr>
        <p:sp>
          <p:nvSpPr>
            <p:cNvPr id="22627" name="Line 99"/>
            <p:cNvSpPr>
              <a:spLocks noChangeShapeType="1"/>
            </p:cNvSpPr>
            <p:nvPr/>
          </p:nvSpPr>
          <p:spPr bwMode="auto">
            <a:xfrm>
              <a:off x="4484" y="2631"/>
              <a:ext cx="168" cy="52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28" name="Line 100"/>
            <p:cNvSpPr>
              <a:spLocks noChangeShapeType="1"/>
            </p:cNvSpPr>
            <p:nvPr/>
          </p:nvSpPr>
          <p:spPr bwMode="auto">
            <a:xfrm>
              <a:off x="4485" y="2638"/>
              <a:ext cx="1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29" name="Line 101"/>
            <p:cNvSpPr>
              <a:spLocks noChangeShapeType="1"/>
            </p:cNvSpPr>
            <p:nvPr/>
          </p:nvSpPr>
          <p:spPr bwMode="auto">
            <a:xfrm>
              <a:off x="4480" y="2643"/>
              <a:ext cx="4" cy="52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30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4596" y="3011"/>
                  <a:ext cx="72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i="1" baseline="-25000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= ?</m:t>
                        </m:r>
                      </m:oMath>
                    </m:oMathPara>
                  </a14:m>
                  <a:endParaRPr lang="en-US" alt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2630" name="Text 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6" y="3011"/>
                  <a:ext cx="723" cy="29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973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31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4646" y="2501"/>
                  <a:ext cx="35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i="1" baseline="-25000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2631" name="Text 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6" y="2501"/>
                  <a:ext cx="356" cy="29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3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4284" y="3075"/>
                  <a:ext cx="35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i="1" baseline="-25000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alt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2632" name="Text 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4" y="3075"/>
                  <a:ext cx="358" cy="29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447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647" name="Group 119"/>
          <p:cNvGrpSpPr>
            <a:grpSpLocks/>
          </p:cNvGrpSpPr>
          <p:nvPr/>
        </p:nvGrpSpPr>
        <p:grpSpPr bwMode="auto">
          <a:xfrm>
            <a:off x="2176463" y="5099056"/>
            <a:ext cx="2686050" cy="461963"/>
            <a:chOff x="1371" y="3212"/>
            <a:chExt cx="1692" cy="291"/>
          </a:xfrm>
        </p:grpSpPr>
        <p:grpSp>
          <p:nvGrpSpPr>
            <p:cNvPr id="22634" name="Group 106"/>
            <p:cNvGrpSpPr>
              <a:grpSpLocks/>
            </p:cNvGrpSpPr>
            <p:nvPr/>
          </p:nvGrpSpPr>
          <p:grpSpPr bwMode="auto">
            <a:xfrm rot="5400000">
              <a:off x="2131" y="2546"/>
              <a:ext cx="171" cy="1692"/>
              <a:chOff x="3375" y="1591"/>
              <a:chExt cx="171" cy="1902"/>
            </a:xfrm>
          </p:grpSpPr>
          <p:sp>
            <p:nvSpPr>
              <p:cNvPr id="22635" name="Line 107"/>
              <p:cNvSpPr>
                <a:spLocks noChangeShapeType="1"/>
              </p:cNvSpPr>
              <p:nvPr/>
            </p:nvSpPr>
            <p:spPr bwMode="auto">
              <a:xfrm>
                <a:off x="3456" y="1591"/>
                <a:ext cx="0" cy="19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636" name="Line 108"/>
              <p:cNvSpPr>
                <a:spLocks noChangeShapeType="1"/>
              </p:cNvSpPr>
              <p:nvPr/>
            </p:nvSpPr>
            <p:spPr bwMode="auto">
              <a:xfrm>
                <a:off x="3375" y="1596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637" name="Line 109"/>
              <p:cNvSpPr>
                <a:spLocks noChangeShapeType="1"/>
              </p:cNvSpPr>
              <p:nvPr/>
            </p:nvSpPr>
            <p:spPr bwMode="auto">
              <a:xfrm>
                <a:off x="3375" y="3492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3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1944" y="3212"/>
                  <a:ext cx="749" cy="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 = ?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22638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4" y="3212"/>
                  <a:ext cx="749" cy="29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650" name="Picture 1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70" fill="hold"/>
                                        <p:tgtEl>
                                          <p:spTgt spid="22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034 C 0.00121 -0.02081 0.00573 -0.02127 0.00729 -0.02127 C 0.01736 -0.02127 0.0276 -0.01225 0.0276 -0.00323 C 0.0276 -0.00786 0.03281 -0.01225 0.03767 -0.01225 C 0.04288 -0.01225 0.04774 -0.00786 0.04774 -0.00323 C 0.04774 -0.00555 0.05035 -0.00786 0.05295 -0.00786 C 0.05555 -0.00786 0.05799 -0.00555 0.05799 -0.00323 C 0.05799 -0.00439 0.05937 -0.00555 0.06059 -0.00555 C 0.06198 -0.00555 0.06319 -0.00439 0.06319 -0.00323 C 0.06319 -0.00393 0.06389 -0.00439 0.06458 -0.00439 C 0.06493 -0.00439 0.0658 -0.00393 0.0658 -0.00323 C 0.0658 -0.0037 0.06615 -0.00393 0.06649 -0.00393 C 0.06649 -0.00393 0.06719 -0.0037 0.06719 -0.00323 C 0.06719 -0.00346 0.06719 -0.0037 0.06753 -0.0037 C 0.06753 -0.00346 0.06788 -0.00346 0.06788 -0.00323 C 0.06788 -0.00346 0.06788 -0.00346 0.06788 -0.00346 C 0.06823 -0.00346 0.06823 -0.00346 0.06823 -0.00346 C 0.06858 -0.00346 0.06858 -0.00346 0.06858 -0.00346 C 0.06892 -0.00346 0.06892 -0.00346 0.06892 -0.00346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70" fill="hold"/>
                                        <p:tgtEl>
                                          <p:spTgt spid="22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0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50"/>
                </p:tgtEl>
              </p:cMediaNode>
            </p:audio>
          </p:childTnLst>
        </p:cTn>
      </p:par>
    </p:tnLst>
    <p:bldLst>
      <p:bldP spid="22611" grpId="0" animBg="1"/>
      <p:bldP spid="22611" grpId="1" animBg="1"/>
      <p:bldP spid="22623" grpId="0"/>
      <p:bldP spid="226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the Known &amp; Unknown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Known: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= 30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= 0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−9.81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= −50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Unknown: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baseline="-2500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 −50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= ?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457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4064</TotalTime>
  <Words>1636</Words>
  <Application>Microsoft Office PowerPoint</Application>
  <PresentationFormat>On-screen Show (4:3)</PresentationFormat>
  <Paragraphs>207</Paragraphs>
  <Slides>23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Tahoma</vt:lpstr>
      <vt:lpstr>Times New Roman</vt:lpstr>
      <vt:lpstr>Wingdings</vt:lpstr>
      <vt:lpstr>Blueprint</vt:lpstr>
      <vt:lpstr>Equation</vt:lpstr>
      <vt:lpstr>Motion in Two Dimensions</vt:lpstr>
      <vt:lpstr>Projectile Motion</vt:lpstr>
      <vt:lpstr>Choosing Coordinates &amp; Strategy</vt:lpstr>
      <vt:lpstr>The Trajectory of a Projectile</vt:lpstr>
      <vt:lpstr>The Vectors of Projectile Motion</vt:lpstr>
      <vt:lpstr>Analyzing the motion of a projectile</vt:lpstr>
      <vt:lpstr>Ex. 1: Launching a Projectile Horizontally</vt:lpstr>
      <vt:lpstr>Diagram the problem</vt:lpstr>
      <vt:lpstr>State the Known &amp; Unknown</vt:lpstr>
      <vt:lpstr>Perform Calculations (y)</vt:lpstr>
      <vt:lpstr>Perform Calculations (y)</vt:lpstr>
      <vt:lpstr>Perform Calculations (x)</vt:lpstr>
      <vt:lpstr>Finding the Final Speed (vf)</vt:lpstr>
      <vt:lpstr>Projectiles Launched at angles other than 0 degrees.</vt:lpstr>
      <vt:lpstr>Breaking the initial velocity into its components</vt:lpstr>
      <vt:lpstr>Ex. 2: Projectile Motion above the Horizontal</vt:lpstr>
      <vt:lpstr>Diagram the problem</vt:lpstr>
      <vt:lpstr>State the Known &amp; Unknown</vt:lpstr>
      <vt:lpstr>Perform the Calculations (ymax)</vt:lpstr>
      <vt:lpstr>Perform the Calculations (t)</vt:lpstr>
      <vt:lpstr>Perform the Calculations (x)</vt:lpstr>
      <vt:lpstr>Analyzing Motion in the x and y directions independently.</vt:lpstr>
      <vt:lpstr>Key Ideas 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&amp; Motion in Two Dimensions</dc:title>
  <dc:creator>Science-laptop</dc:creator>
  <cp:lastModifiedBy>Charlie Ropes</cp:lastModifiedBy>
  <cp:revision>100</cp:revision>
  <dcterms:created xsi:type="dcterms:W3CDTF">2006-03-20T03:01:47Z</dcterms:created>
  <dcterms:modified xsi:type="dcterms:W3CDTF">2020-10-30T03:05:56Z</dcterms:modified>
</cp:coreProperties>
</file>